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78" r:id="rId4"/>
  </p:sldMasterIdLst>
  <p:notesMasterIdLst>
    <p:notesMasterId r:id="rId24"/>
  </p:notesMasterIdLst>
  <p:handoutMasterIdLst>
    <p:handoutMasterId r:id="rId25"/>
  </p:handoutMasterIdLst>
  <p:sldIdLst>
    <p:sldId id="286" r:id="rId5"/>
    <p:sldId id="256" r:id="rId6"/>
    <p:sldId id="280" r:id="rId7"/>
    <p:sldId id="277" r:id="rId8"/>
    <p:sldId id="281" r:id="rId9"/>
    <p:sldId id="282" r:id="rId10"/>
    <p:sldId id="263" r:id="rId11"/>
    <p:sldId id="270" r:id="rId12"/>
    <p:sldId id="287" r:id="rId13"/>
    <p:sldId id="269" r:id="rId14"/>
    <p:sldId id="276" r:id="rId15"/>
    <p:sldId id="267" r:id="rId16"/>
    <p:sldId id="275" r:id="rId17"/>
    <p:sldId id="268" r:id="rId18"/>
    <p:sldId id="284" r:id="rId19"/>
    <p:sldId id="290" r:id="rId20"/>
    <p:sldId id="279" r:id="rId21"/>
    <p:sldId id="289" r:id="rId22"/>
    <p:sldId id="257" r:id="rId23"/>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3" autoAdjust="0"/>
    <p:restoredTop sz="96357" autoAdjust="0"/>
  </p:normalViewPr>
  <p:slideViewPr>
    <p:cSldViewPr snapToGrid="0">
      <p:cViewPr varScale="1">
        <p:scale>
          <a:sx n="90" d="100"/>
          <a:sy n="90" d="100"/>
        </p:scale>
        <p:origin x="576" y="192"/>
      </p:cViewPr>
      <p:guideLst/>
    </p:cSldViewPr>
  </p:slideViewPr>
  <p:outlineViewPr>
    <p:cViewPr>
      <p:scale>
        <a:sx n="33" d="100"/>
        <a:sy n="33" d="100"/>
      </p:scale>
      <p:origin x="0" y="-474"/>
    </p:cViewPr>
  </p:outlineViewPr>
  <p:notesTextViewPr>
    <p:cViewPr>
      <p:scale>
        <a:sx n="1" d="1"/>
        <a:sy n="1" d="1"/>
      </p:scale>
      <p:origin x="0" y="0"/>
    </p:cViewPr>
  </p:notesTextViewPr>
  <p:notesViewPr>
    <p:cSldViewPr snapToGrid="0">
      <p:cViewPr varScale="1">
        <p:scale>
          <a:sx n="86" d="100"/>
          <a:sy n="86" d="100"/>
        </p:scale>
        <p:origin x="300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237;a%20Isabel%20Orozco\Desktop\Dra.%20Nayeli\matricula%2020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Century Gothic" panose="020B0502020202020204" pitchFamily="34" charset="0"/>
                <a:ea typeface="+mn-ea"/>
                <a:cs typeface="+mn-cs"/>
              </a:defRPr>
            </a:pPr>
            <a:r>
              <a:rPr lang="es-MX" sz="3200" b="1" dirty="0">
                <a:solidFill>
                  <a:schemeClr val="tx1"/>
                </a:solidFill>
              </a:rPr>
              <a:t>Evolución de la matrícula de maestría y doctorado a nivel nacional, 2008-2018</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Century Gothic" panose="020B0502020202020204" pitchFamily="34" charset="0"/>
              <a:ea typeface="+mn-ea"/>
              <a:cs typeface="+mn-cs"/>
            </a:defRPr>
          </a:pPr>
          <a:endParaRPr lang="es-MX"/>
        </a:p>
      </c:txPr>
    </c:title>
    <c:autoTitleDeleted val="0"/>
    <c:plotArea>
      <c:layout/>
      <c:scatterChart>
        <c:scatterStyle val="lineMarker"/>
        <c:varyColors val="0"/>
        <c:ser>
          <c:idx val="0"/>
          <c:order val="0"/>
          <c:tx>
            <c:strRef>
              <c:f>Tabla!$B$3</c:f>
              <c:strCache>
                <c:ptCount val="1"/>
                <c:pt idx="0">
                  <c:v>Maestría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Tabla!$A$11:$A$21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xVal>
          <c:yVal>
            <c:numRef>
              <c:f>Tabla!$B$11:$B$21</c:f>
              <c:numCache>
                <c:formatCode>#,##0</c:formatCode>
                <c:ptCount val="11"/>
                <c:pt idx="0">
                  <c:v>127192</c:v>
                </c:pt>
                <c:pt idx="1">
                  <c:v>135716</c:v>
                </c:pt>
                <c:pt idx="2">
                  <c:v>144543</c:v>
                </c:pt>
                <c:pt idx="3">
                  <c:v>199246</c:v>
                </c:pt>
                <c:pt idx="4">
                  <c:v>203511</c:v>
                </c:pt>
                <c:pt idx="5">
                  <c:v>208262</c:v>
                </c:pt>
                <c:pt idx="6">
                  <c:v>222380</c:v>
                </c:pt>
                <c:pt idx="7">
                  <c:v>237331</c:v>
                </c:pt>
                <c:pt idx="8">
                  <c:v>239396</c:v>
                </c:pt>
                <c:pt idx="9">
                  <c:v>250940</c:v>
                </c:pt>
                <c:pt idx="10">
                  <c:v>256698</c:v>
                </c:pt>
              </c:numCache>
            </c:numRef>
          </c:yVal>
          <c:smooth val="0"/>
          <c:extLst>
            <c:ext xmlns:c16="http://schemas.microsoft.com/office/drawing/2014/chart" uri="{C3380CC4-5D6E-409C-BE32-E72D297353CC}">
              <c16:uniqueId val="{00000000-E19D-5F45-958C-D6D5CC05CE34}"/>
            </c:ext>
          </c:extLst>
        </c:ser>
        <c:ser>
          <c:idx val="1"/>
          <c:order val="1"/>
          <c:tx>
            <c:strRef>
              <c:f>Tabla!$C$3</c:f>
              <c:strCache>
                <c:ptCount val="1"/>
                <c:pt idx="0">
                  <c:v>Doctorado</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Tabla!$A$11:$A$21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xVal>
          <c:yVal>
            <c:numRef>
              <c:f>Tabla!$C$11:$C$21</c:f>
              <c:numCache>
                <c:formatCode>#,##0</c:formatCode>
                <c:ptCount val="11"/>
                <c:pt idx="0">
                  <c:v>18530</c:v>
                </c:pt>
                <c:pt idx="1">
                  <c:v>20870</c:v>
                </c:pt>
                <c:pt idx="2">
                  <c:v>23122</c:v>
                </c:pt>
                <c:pt idx="3">
                  <c:v>30239</c:v>
                </c:pt>
                <c:pt idx="4">
                  <c:v>32012</c:v>
                </c:pt>
                <c:pt idx="5">
                  <c:v>36086</c:v>
                </c:pt>
                <c:pt idx="6">
                  <c:v>39139</c:v>
                </c:pt>
                <c:pt idx="7">
                  <c:v>38770</c:v>
                </c:pt>
                <c:pt idx="8">
                  <c:v>39448</c:v>
                </c:pt>
                <c:pt idx="9">
                  <c:v>43744</c:v>
                </c:pt>
                <c:pt idx="10">
                  <c:v>46049</c:v>
                </c:pt>
              </c:numCache>
            </c:numRef>
          </c:yVal>
          <c:smooth val="0"/>
          <c:extLst>
            <c:ext xmlns:c16="http://schemas.microsoft.com/office/drawing/2014/chart" uri="{C3380CC4-5D6E-409C-BE32-E72D297353CC}">
              <c16:uniqueId val="{00000001-E19D-5F45-958C-D6D5CC05CE34}"/>
            </c:ext>
          </c:extLst>
        </c:ser>
        <c:dLbls>
          <c:showLegendKey val="0"/>
          <c:showVal val="0"/>
          <c:showCatName val="0"/>
          <c:showSerName val="0"/>
          <c:showPercent val="0"/>
          <c:showBubbleSize val="0"/>
        </c:dLbls>
        <c:axId val="-1115291344"/>
        <c:axId val="-1115290256"/>
      </c:scatterChart>
      <c:valAx>
        <c:axId val="-1115291344"/>
        <c:scaling>
          <c:orientation val="minMax"/>
          <c:max val="2018"/>
          <c:min val="200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r>
                  <a:rPr lang="es-MX" sz="1600" b="1">
                    <a:solidFill>
                      <a:schemeClr val="tx1"/>
                    </a:solidFill>
                  </a:rPr>
                  <a:t>Año</a:t>
                </a:r>
              </a:p>
            </c:rich>
          </c:tx>
          <c:layout>
            <c:manualLayout>
              <c:xMode val="edge"/>
              <c:yMode val="edge"/>
              <c:x val="0.45588791678817925"/>
              <c:y val="0.934710152516138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entury Gothic" panose="020B0502020202020204" pitchFamily="34" charset="0"/>
                <a:ea typeface="+mn-ea"/>
                <a:cs typeface="+mn-cs"/>
              </a:defRPr>
            </a:pPr>
            <a:endParaRPr lang="es-MX"/>
          </a:p>
        </c:txPr>
        <c:crossAx val="-1115290256"/>
        <c:crosses val="autoZero"/>
        <c:crossBetween val="midCat"/>
        <c:majorUnit val="1"/>
      </c:valAx>
      <c:valAx>
        <c:axId val="-1115290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r>
                  <a:rPr lang="es-MX" sz="1400" b="1">
                    <a:solidFill>
                      <a:schemeClr val="tx1"/>
                    </a:solidFill>
                  </a:rPr>
                  <a:t>Matrículas</a:t>
                </a:r>
              </a:p>
            </c:rich>
          </c:tx>
          <c:layout>
            <c:manualLayout>
              <c:xMode val="edge"/>
              <c:yMode val="edge"/>
              <c:x val="1.2345679012345679E-3"/>
              <c:y val="0.4369494760541561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MX"/>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entury Gothic" panose="020B0502020202020204" pitchFamily="34" charset="0"/>
                <a:ea typeface="+mn-ea"/>
                <a:cs typeface="+mn-cs"/>
              </a:defRPr>
            </a:pPr>
            <a:endParaRPr lang="es-MX"/>
          </a:p>
        </c:txPr>
        <c:crossAx val="-1115291344"/>
        <c:crosses val="autoZero"/>
        <c:crossBetween val="midCat"/>
        <c:majorUnit val="50000"/>
      </c:valAx>
      <c:spPr>
        <a:noFill/>
        <a:ln>
          <a:noFill/>
        </a:ln>
        <a:effectLst/>
      </c:spPr>
    </c:plotArea>
    <c:legend>
      <c:legendPos val="r"/>
      <c:layout>
        <c:manualLayout>
          <c:xMode val="edge"/>
          <c:yMode val="edge"/>
          <c:x val="0.87851851851851848"/>
          <c:y val="0.48956428348562436"/>
          <c:w val="0.11407407407407408"/>
          <c:h val="0.1455652807763060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entury Gothic" panose="020B0502020202020204" pitchFamily="34" charset="0"/>
              <a:ea typeface="+mn-ea"/>
              <a:cs typeface="+mn-cs"/>
            </a:defRPr>
          </a:pPr>
          <a:endParaRPr lang="es-MX"/>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BCB38-A756-4BD8-A58B-ED421D4AC49D}" type="doc">
      <dgm:prSet loTypeId="urn:microsoft.com/office/officeart/2005/8/layout/vList5" loCatId="list" qsTypeId="urn:microsoft.com/office/officeart/2005/8/quickstyle/simple3" qsCatId="simple" csTypeId="urn:microsoft.com/office/officeart/2005/8/colors/accent1_3" csCatId="accent1" phldr="1"/>
      <dgm:spPr/>
      <dgm:t>
        <a:bodyPr/>
        <a:lstStyle/>
        <a:p>
          <a:endParaRPr lang="es-MX"/>
        </a:p>
      </dgm:t>
    </dgm:pt>
    <dgm:pt modelId="{1C1C33DB-FF2C-48B6-89E6-D32D1C87FE4F}">
      <dgm:prSet phldrT="[Texto]" custT="1"/>
      <dgm:spPr/>
      <dgm:t>
        <a:bodyPr/>
        <a:lstStyle/>
        <a:p>
          <a:r>
            <a:rPr lang="es-MX" sz="2800" dirty="0">
              <a:latin typeface="Century Gothic" panose="020B0502020202020204" pitchFamily="34" charset="0"/>
              <a:cs typeface="Times New Roman" panose="02020603050405020304" pitchFamily="18" charset="0"/>
            </a:rPr>
            <a:t>Menos de 20 programas</a:t>
          </a:r>
        </a:p>
      </dgm:t>
    </dgm:pt>
    <dgm:pt modelId="{664A3F11-E5BA-4BD7-BEF8-AE500FE4E843}" type="parTrans" cxnId="{09D59E17-F770-43AA-A9E9-D6B2DE415C0B}">
      <dgm:prSet/>
      <dgm:spPr/>
      <dgm:t>
        <a:bodyPr/>
        <a:lstStyle/>
        <a:p>
          <a:endParaRPr lang="es-MX">
            <a:latin typeface="Century Gothic" panose="020B0502020202020204" pitchFamily="34" charset="0"/>
            <a:cs typeface="Times New Roman" panose="02020603050405020304" pitchFamily="18" charset="0"/>
          </a:endParaRPr>
        </a:p>
      </dgm:t>
    </dgm:pt>
    <dgm:pt modelId="{7FDED233-3A4A-44CD-89D7-1F7E553ED824}" type="sibTrans" cxnId="{09D59E17-F770-43AA-A9E9-D6B2DE415C0B}">
      <dgm:prSet/>
      <dgm:spPr/>
      <dgm:t>
        <a:bodyPr/>
        <a:lstStyle/>
        <a:p>
          <a:endParaRPr lang="es-MX">
            <a:latin typeface="Century Gothic" panose="020B0502020202020204" pitchFamily="34" charset="0"/>
            <a:cs typeface="Times New Roman" panose="02020603050405020304" pitchFamily="18" charset="0"/>
          </a:endParaRPr>
        </a:p>
      </dgm:t>
    </dgm:pt>
    <dgm:pt modelId="{1E3D1813-498B-4108-B202-048E1CEE0166}">
      <dgm:prSet phldrT="[Texto]" custT="1"/>
      <dgm:spPr/>
      <dgm:t>
        <a:bodyPr/>
        <a:lstStyle/>
        <a:p>
          <a:r>
            <a:rPr lang="es-MX" sz="2400" dirty="0">
              <a:latin typeface="Century Gothic" panose="020B0502020202020204" pitchFamily="34" charset="0"/>
              <a:cs typeface="Times New Roman" panose="02020603050405020304" pitchFamily="18" charset="0"/>
            </a:rPr>
            <a:t>Campeche</a:t>
          </a:r>
        </a:p>
      </dgm:t>
    </dgm:pt>
    <dgm:pt modelId="{56B69CE3-19D2-4542-BFC6-DE5FC330B16A}" type="parTrans" cxnId="{DED85925-8BD0-4329-B18C-04EA53F680A5}">
      <dgm:prSet/>
      <dgm:spPr/>
      <dgm:t>
        <a:bodyPr/>
        <a:lstStyle/>
        <a:p>
          <a:endParaRPr lang="es-MX">
            <a:latin typeface="Century Gothic" panose="020B0502020202020204" pitchFamily="34" charset="0"/>
            <a:cs typeface="Times New Roman" panose="02020603050405020304" pitchFamily="18" charset="0"/>
          </a:endParaRPr>
        </a:p>
      </dgm:t>
    </dgm:pt>
    <dgm:pt modelId="{A1092731-2789-4E34-A41A-3FE512915E27}" type="sibTrans" cxnId="{DED85925-8BD0-4329-B18C-04EA53F680A5}">
      <dgm:prSet/>
      <dgm:spPr/>
      <dgm:t>
        <a:bodyPr/>
        <a:lstStyle/>
        <a:p>
          <a:endParaRPr lang="es-MX">
            <a:latin typeface="Century Gothic" panose="020B0502020202020204" pitchFamily="34" charset="0"/>
            <a:cs typeface="Times New Roman" panose="02020603050405020304" pitchFamily="18" charset="0"/>
          </a:endParaRPr>
        </a:p>
      </dgm:t>
    </dgm:pt>
    <dgm:pt modelId="{5C904507-7EDB-4227-9AB6-DD96A7E64D74}">
      <dgm:prSet phldrT="[Texto]" custT="1"/>
      <dgm:spPr/>
      <dgm:t>
        <a:bodyPr/>
        <a:lstStyle/>
        <a:p>
          <a:r>
            <a:rPr lang="es-MX" sz="2800" dirty="0">
              <a:latin typeface="Century Gothic" panose="020B0502020202020204" pitchFamily="34" charset="0"/>
              <a:cs typeface="Times New Roman" panose="02020603050405020304" pitchFamily="18" charset="0"/>
            </a:rPr>
            <a:t>De 20 a 40 programas</a:t>
          </a:r>
        </a:p>
      </dgm:t>
    </dgm:pt>
    <dgm:pt modelId="{55E8C6DD-9501-40D0-B789-E717F01514F1}" type="parTrans" cxnId="{128DDAC8-7D39-43A8-81F9-26B81D948DC8}">
      <dgm:prSet/>
      <dgm:spPr/>
      <dgm:t>
        <a:bodyPr/>
        <a:lstStyle/>
        <a:p>
          <a:endParaRPr lang="es-MX">
            <a:latin typeface="Century Gothic" panose="020B0502020202020204" pitchFamily="34" charset="0"/>
            <a:cs typeface="Times New Roman" panose="02020603050405020304" pitchFamily="18" charset="0"/>
          </a:endParaRPr>
        </a:p>
      </dgm:t>
    </dgm:pt>
    <dgm:pt modelId="{3C6D1A7A-1394-4D43-B767-D55F6BEF34A6}" type="sibTrans" cxnId="{128DDAC8-7D39-43A8-81F9-26B81D948DC8}">
      <dgm:prSet/>
      <dgm:spPr/>
      <dgm:t>
        <a:bodyPr/>
        <a:lstStyle/>
        <a:p>
          <a:endParaRPr lang="es-MX">
            <a:latin typeface="Century Gothic" panose="020B0502020202020204" pitchFamily="34" charset="0"/>
            <a:cs typeface="Times New Roman" panose="02020603050405020304" pitchFamily="18" charset="0"/>
          </a:endParaRPr>
        </a:p>
      </dgm:t>
    </dgm:pt>
    <dgm:pt modelId="{A67277B3-8C6F-4E2C-942E-072B877AD2EE}">
      <dgm:prSet phldrT="[Texto]" custT="1"/>
      <dgm:spPr/>
      <dgm:t>
        <a:bodyPr/>
        <a:lstStyle/>
        <a:p>
          <a:r>
            <a:rPr lang="pt-BR" sz="2000" dirty="0" err="1">
              <a:latin typeface="Century Gothic" panose="020B0502020202020204" pitchFamily="34" charset="0"/>
              <a:cs typeface="Times New Roman" panose="02020603050405020304" pitchFamily="18" charset="0"/>
            </a:rPr>
            <a:t>Tamaulipas</a:t>
          </a:r>
          <a:endParaRPr lang="es-MX" sz="2000" dirty="0">
            <a:latin typeface="Century Gothic" panose="020B0502020202020204" pitchFamily="34" charset="0"/>
            <a:cs typeface="Times New Roman" panose="02020603050405020304" pitchFamily="18" charset="0"/>
          </a:endParaRPr>
        </a:p>
      </dgm:t>
    </dgm:pt>
    <dgm:pt modelId="{B67E3EBD-82F0-4709-A267-77CF39514EB1}" type="parTrans" cxnId="{90537A91-F9E0-463C-AD38-8161D89CB500}">
      <dgm:prSet/>
      <dgm:spPr/>
      <dgm:t>
        <a:bodyPr/>
        <a:lstStyle/>
        <a:p>
          <a:endParaRPr lang="es-MX">
            <a:latin typeface="Century Gothic" panose="020B0502020202020204" pitchFamily="34" charset="0"/>
            <a:cs typeface="Times New Roman" panose="02020603050405020304" pitchFamily="18" charset="0"/>
          </a:endParaRPr>
        </a:p>
      </dgm:t>
    </dgm:pt>
    <dgm:pt modelId="{81A728A6-BFB2-4347-ABEB-C44340578C46}" type="sibTrans" cxnId="{90537A91-F9E0-463C-AD38-8161D89CB500}">
      <dgm:prSet/>
      <dgm:spPr/>
      <dgm:t>
        <a:bodyPr/>
        <a:lstStyle/>
        <a:p>
          <a:endParaRPr lang="es-MX">
            <a:latin typeface="Century Gothic" panose="020B0502020202020204" pitchFamily="34" charset="0"/>
            <a:cs typeface="Times New Roman" panose="02020603050405020304" pitchFamily="18" charset="0"/>
          </a:endParaRPr>
        </a:p>
      </dgm:t>
    </dgm:pt>
    <dgm:pt modelId="{E77CBA9F-2225-4E61-9597-042FB0C6732F}">
      <dgm:prSet phldrT="[Texto]" custT="1"/>
      <dgm:spPr/>
      <dgm:t>
        <a:bodyPr/>
        <a:lstStyle/>
        <a:p>
          <a:r>
            <a:rPr lang="es-MX" sz="2400" dirty="0">
              <a:latin typeface="Century Gothic" panose="020B0502020202020204" pitchFamily="34" charset="0"/>
              <a:cs typeface="Times New Roman" panose="02020603050405020304" pitchFamily="18" charset="0"/>
            </a:rPr>
            <a:t>Nayarit </a:t>
          </a:r>
        </a:p>
      </dgm:t>
    </dgm:pt>
    <dgm:pt modelId="{D119991B-A3B2-4232-9E7D-8668BEE015CC}" type="parTrans" cxnId="{1AC558A5-6222-4A9F-9A7E-EC219D50D59D}">
      <dgm:prSet/>
      <dgm:spPr/>
      <dgm:t>
        <a:bodyPr/>
        <a:lstStyle/>
        <a:p>
          <a:endParaRPr lang="es-MX">
            <a:latin typeface="Century Gothic" panose="020B0502020202020204" pitchFamily="34" charset="0"/>
            <a:cs typeface="Times New Roman" panose="02020603050405020304" pitchFamily="18" charset="0"/>
          </a:endParaRPr>
        </a:p>
      </dgm:t>
    </dgm:pt>
    <dgm:pt modelId="{FB3D2BF7-5D19-43AA-BCA0-B67FC9D94835}" type="sibTrans" cxnId="{1AC558A5-6222-4A9F-9A7E-EC219D50D59D}">
      <dgm:prSet/>
      <dgm:spPr/>
      <dgm:t>
        <a:bodyPr/>
        <a:lstStyle/>
        <a:p>
          <a:endParaRPr lang="es-MX">
            <a:latin typeface="Century Gothic" panose="020B0502020202020204" pitchFamily="34" charset="0"/>
            <a:cs typeface="Times New Roman" panose="02020603050405020304" pitchFamily="18" charset="0"/>
          </a:endParaRPr>
        </a:p>
      </dgm:t>
    </dgm:pt>
    <dgm:pt modelId="{F3B76443-CABD-4866-B482-F791C0BF9EE9}">
      <dgm:prSet phldrT="[Texto]" custT="1"/>
      <dgm:spPr/>
      <dgm:t>
        <a:bodyPr/>
        <a:lstStyle/>
        <a:p>
          <a:r>
            <a:rPr lang="es-MX" sz="2400" dirty="0">
              <a:latin typeface="Century Gothic" panose="020B0502020202020204" pitchFamily="34" charset="0"/>
              <a:cs typeface="Times New Roman" panose="02020603050405020304" pitchFamily="18" charset="0"/>
            </a:rPr>
            <a:t>Colima</a:t>
          </a:r>
        </a:p>
      </dgm:t>
    </dgm:pt>
    <dgm:pt modelId="{BFAF56F5-B48C-410A-BC8C-545D012CE1C0}" type="parTrans" cxnId="{D5F90209-3FAF-48D7-A89B-855DD5FA4F1F}">
      <dgm:prSet/>
      <dgm:spPr/>
      <dgm:t>
        <a:bodyPr/>
        <a:lstStyle/>
        <a:p>
          <a:endParaRPr lang="es-MX">
            <a:latin typeface="Century Gothic" panose="020B0502020202020204" pitchFamily="34" charset="0"/>
            <a:cs typeface="Times New Roman" panose="02020603050405020304" pitchFamily="18" charset="0"/>
          </a:endParaRPr>
        </a:p>
      </dgm:t>
    </dgm:pt>
    <dgm:pt modelId="{9C3A164D-157B-4CCB-BA04-73CF11D5D724}" type="sibTrans" cxnId="{D5F90209-3FAF-48D7-A89B-855DD5FA4F1F}">
      <dgm:prSet/>
      <dgm:spPr/>
      <dgm:t>
        <a:bodyPr/>
        <a:lstStyle/>
        <a:p>
          <a:endParaRPr lang="es-MX">
            <a:latin typeface="Century Gothic" panose="020B0502020202020204" pitchFamily="34" charset="0"/>
            <a:cs typeface="Times New Roman" panose="02020603050405020304" pitchFamily="18" charset="0"/>
          </a:endParaRPr>
        </a:p>
      </dgm:t>
    </dgm:pt>
    <dgm:pt modelId="{294C2032-1A17-4991-B28D-4857EDC04C9B}">
      <dgm:prSet phldrT="[Texto]" custT="1"/>
      <dgm:spPr/>
      <dgm:t>
        <a:bodyPr/>
        <a:lstStyle/>
        <a:p>
          <a:r>
            <a:rPr lang="es-MX" sz="2400" dirty="0">
              <a:latin typeface="Century Gothic" panose="020B0502020202020204" pitchFamily="34" charset="0"/>
              <a:cs typeface="Times New Roman" panose="02020603050405020304" pitchFamily="18" charset="0"/>
            </a:rPr>
            <a:t>Baja California Sur </a:t>
          </a:r>
        </a:p>
      </dgm:t>
    </dgm:pt>
    <dgm:pt modelId="{A71FF287-4D34-4006-B7A8-3696997BE4F1}" type="parTrans" cxnId="{9DD6BCA8-E2BF-4AB3-85CF-B7BEE515AE76}">
      <dgm:prSet/>
      <dgm:spPr/>
      <dgm:t>
        <a:bodyPr/>
        <a:lstStyle/>
        <a:p>
          <a:endParaRPr lang="es-MX">
            <a:latin typeface="Century Gothic" panose="020B0502020202020204" pitchFamily="34" charset="0"/>
            <a:cs typeface="Times New Roman" panose="02020603050405020304" pitchFamily="18" charset="0"/>
          </a:endParaRPr>
        </a:p>
      </dgm:t>
    </dgm:pt>
    <dgm:pt modelId="{F2AA5730-63CE-469F-9A85-95C0731A47F8}" type="sibTrans" cxnId="{9DD6BCA8-E2BF-4AB3-85CF-B7BEE515AE76}">
      <dgm:prSet/>
      <dgm:spPr/>
      <dgm:t>
        <a:bodyPr/>
        <a:lstStyle/>
        <a:p>
          <a:endParaRPr lang="es-MX">
            <a:latin typeface="Century Gothic" panose="020B0502020202020204" pitchFamily="34" charset="0"/>
            <a:cs typeface="Times New Roman" panose="02020603050405020304" pitchFamily="18" charset="0"/>
          </a:endParaRPr>
        </a:p>
      </dgm:t>
    </dgm:pt>
    <dgm:pt modelId="{91551BFB-F73D-46AD-9717-460825F26BEC}">
      <dgm:prSet phldrT="[Texto]" custT="1"/>
      <dgm:spPr/>
      <dgm:t>
        <a:bodyPr/>
        <a:lstStyle/>
        <a:p>
          <a:r>
            <a:rPr lang="es-MX" sz="2400" dirty="0">
              <a:latin typeface="Century Gothic" panose="020B0502020202020204" pitchFamily="34" charset="0"/>
              <a:cs typeface="Times New Roman" panose="02020603050405020304" pitchFamily="18" charset="0"/>
            </a:rPr>
            <a:t>Quintana Roo</a:t>
          </a:r>
        </a:p>
      </dgm:t>
    </dgm:pt>
    <dgm:pt modelId="{4F7AA530-A2AB-45EB-B7C8-5F445591112B}" type="parTrans" cxnId="{5A37C4BA-29E9-40AD-A437-53DFD6919D2B}">
      <dgm:prSet/>
      <dgm:spPr/>
      <dgm:t>
        <a:bodyPr/>
        <a:lstStyle/>
        <a:p>
          <a:endParaRPr lang="es-MX">
            <a:latin typeface="Century Gothic" panose="020B0502020202020204" pitchFamily="34" charset="0"/>
            <a:cs typeface="Times New Roman" panose="02020603050405020304" pitchFamily="18" charset="0"/>
          </a:endParaRPr>
        </a:p>
      </dgm:t>
    </dgm:pt>
    <dgm:pt modelId="{EB9022CC-D6D2-4CE4-BC8E-064309FEB867}" type="sibTrans" cxnId="{5A37C4BA-29E9-40AD-A437-53DFD6919D2B}">
      <dgm:prSet/>
      <dgm:spPr/>
      <dgm:t>
        <a:bodyPr/>
        <a:lstStyle/>
        <a:p>
          <a:endParaRPr lang="es-MX">
            <a:latin typeface="Century Gothic" panose="020B0502020202020204" pitchFamily="34" charset="0"/>
            <a:cs typeface="Times New Roman" panose="02020603050405020304" pitchFamily="18" charset="0"/>
          </a:endParaRPr>
        </a:p>
      </dgm:t>
    </dgm:pt>
    <dgm:pt modelId="{38B4DDF6-8DE9-4397-A2CF-5E4B94D5F559}">
      <dgm:prSet phldrT="[Texto]" custT="1"/>
      <dgm:spPr/>
      <dgm:t>
        <a:bodyPr/>
        <a:lstStyle/>
        <a:p>
          <a:r>
            <a:rPr lang="es-MX" sz="2400" dirty="0">
              <a:latin typeface="Century Gothic" panose="020B0502020202020204" pitchFamily="34" charset="0"/>
              <a:cs typeface="Times New Roman" panose="02020603050405020304" pitchFamily="18" charset="0"/>
            </a:rPr>
            <a:t> Tlaxcala</a:t>
          </a:r>
        </a:p>
      </dgm:t>
    </dgm:pt>
    <dgm:pt modelId="{A95AA53E-C8A2-430E-9684-B35175DE33EB}" type="parTrans" cxnId="{748D6BB0-53B5-46FE-8F58-3E799BD20255}">
      <dgm:prSet/>
      <dgm:spPr/>
      <dgm:t>
        <a:bodyPr/>
        <a:lstStyle/>
        <a:p>
          <a:endParaRPr lang="es-MX">
            <a:latin typeface="Century Gothic" panose="020B0502020202020204" pitchFamily="34" charset="0"/>
            <a:cs typeface="Times New Roman" panose="02020603050405020304" pitchFamily="18" charset="0"/>
          </a:endParaRPr>
        </a:p>
      </dgm:t>
    </dgm:pt>
    <dgm:pt modelId="{02FB0299-5190-43C7-89F9-C0EB0341153A}" type="sibTrans" cxnId="{748D6BB0-53B5-46FE-8F58-3E799BD20255}">
      <dgm:prSet/>
      <dgm:spPr/>
      <dgm:t>
        <a:bodyPr/>
        <a:lstStyle/>
        <a:p>
          <a:endParaRPr lang="es-MX">
            <a:latin typeface="Century Gothic" panose="020B0502020202020204" pitchFamily="34" charset="0"/>
            <a:cs typeface="Times New Roman" panose="02020603050405020304" pitchFamily="18" charset="0"/>
          </a:endParaRPr>
        </a:p>
      </dgm:t>
    </dgm:pt>
    <dgm:pt modelId="{B3811750-0461-49C8-B476-FA5ACBF30648}">
      <dgm:prSet phldrT="[Texto]" custT="1"/>
      <dgm:spPr/>
      <dgm:t>
        <a:bodyPr/>
        <a:lstStyle/>
        <a:p>
          <a:r>
            <a:rPr lang="pt-BR" sz="2000" dirty="0" err="1">
              <a:latin typeface="Century Gothic" panose="020B0502020202020204" pitchFamily="34" charset="0"/>
              <a:cs typeface="Times New Roman" panose="02020603050405020304" pitchFamily="18" charset="0"/>
            </a:rPr>
            <a:t>Durango</a:t>
          </a:r>
          <a:endParaRPr lang="es-MX" sz="2000" dirty="0">
            <a:latin typeface="Century Gothic" panose="020B0502020202020204" pitchFamily="34" charset="0"/>
            <a:cs typeface="Times New Roman" panose="02020603050405020304" pitchFamily="18" charset="0"/>
          </a:endParaRPr>
        </a:p>
      </dgm:t>
    </dgm:pt>
    <dgm:pt modelId="{A39B5676-CE9B-47CD-875B-EAC944655554}" type="parTrans" cxnId="{2E4AD7EA-7628-4B80-8031-0AEF355B8FE6}">
      <dgm:prSet/>
      <dgm:spPr/>
      <dgm:t>
        <a:bodyPr/>
        <a:lstStyle/>
        <a:p>
          <a:endParaRPr lang="es-MX">
            <a:latin typeface="Century Gothic" panose="020B0502020202020204" pitchFamily="34" charset="0"/>
            <a:cs typeface="Times New Roman" panose="02020603050405020304" pitchFamily="18" charset="0"/>
          </a:endParaRPr>
        </a:p>
      </dgm:t>
    </dgm:pt>
    <dgm:pt modelId="{D3E1F10F-64AF-48DD-9936-F40C679FDECD}" type="sibTrans" cxnId="{2E4AD7EA-7628-4B80-8031-0AEF355B8FE6}">
      <dgm:prSet/>
      <dgm:spPr/>
      <dgm:t>
        <a:bodyPr/>
        <a:lstStyle/>
        <a:p>
          <a:endParaRPr lang="es-MX">
            <a:latin typeface="Century Gothic" panose="020B0502020202020204" pitchFamily="34" charset="0"/>
            <a:cs typeface="Times New Roman" panose="02020603050405020304" pitchFamily="18" charset="0"/>
          </a:endParaRPr>
        </a:p>
      </dgm:t>
    </dgm:pt>
    <dgm:pt modelId="{5BC87599-5CC2-4DD1-84AC-D6A861CD07FA}">
      <dgm:prSet phldrT="[Texto]" custT="1"/>
      <dgm:spPr/>
      <dgm:t>
        <a:bodyPr/>
        <a:lstStyle/>
        <a:p>
          <a:r>
            <a:rPr lang="pt-BR" sz="2000" dirty="0" err="1">
              <a:latin typeface="Century Gothic" panose="020B0502020202020204" pitchFamily="34" charset="0"/>
              <a:cs typeface="Times New Roman" panose="02020603050405020304" pitchFamily="18" charset="0"/>
            </a:rPr>
            <a:t>Zacatecas</a:t>
          </a:r>
          <a:endParaRPr lang="es-MX" sz="2000" dirty="0">
            <a:latin typeface="Century Gothic" panose="020B0502020202020204" pitchFamily="34" charset="0"/>
            <a:cs typeface="Times New Roman" panose="02020603050405020304" pitchFamily="18" charset="0"/>
          </a:endParaRPr>
        </a:p>
      </dgm:t>
    </dgm:pt>
    <dgm:pt modelId="{E59FC399-3E75-4DE8-8C36-138A13C469A8}" type="parTrans" cxnId="{E2EC3C5C-A081-4896-9593-5B1913FF022F}">
      <dgm:prSet/>
      <dgm:spPr/>
      <dgm:t>
        <a:bodyPr/>
        <a:lstStyle/>
        <a:p>
          <a:endParaRPr lang="es-MX">
            <a:latin typeface="Century Gothic" panose="020B0502020202020204" pitchFamily="34" charset="0"/>
            <a:cs typeface="Times New Roman" panose="02020603050405020304" pitchFamily="18" charset="0"/>
          </a:endParaRPr>
        </a:p>
      </dgm:t>
    </dgm:pt>
    <dgm:pt modelId="{87E03DB9-C282-4D42-801D-806D949CDC66}" type="sibTrans" cxnId="{E2EC3C5C-A081-4896-9593-5B1913FF022F}">
      <dgm:prSet/>
      <dgm:spPr/>
      <dgm:t>
        <a:bodyPr/>
        <a:lstStyle/>
        <a:p>
          <a:endParaRPr lang="es-MX">
            <a:latin typeface="Century Gothic" panose="020B0502020202020204" pitchFamily="34" charset="0"/>
            <a:cs typeface="Times New Roman" panose="02020603050405020304" pitchFamily="18" charset="0"/>
          </a:endParaRPr>
        </a:p>
      </dgm:t>
    </dgm:pt>
    <dgm:pt modelId="{CE0020D8-072D-4BE3-B47C-AA6B4CCBBCB8}">
      <dgm:prSet phldrT="[Texto]" custT="1"/>
      <dgm:spPr/>
      <dgm:t>
        <a:bodyPr/>
        <a:lstStyle/>
        <a:p>
          <a:r>
            <a:rPr lang="pt-BR" sz="2000" dirty="0" err="1">
              <a:latin typeface="Century Gothic" panose="020B0502020202020204" pitchFamily="34" charset="0"/>
              <a:cs typeface="Times New Roman" panose="02020603050405020304" pitchFamily="18" charset="0"/>
            </a:rPr>
            <a:t>Oaxaca</a:t>
          </a:r>
          <a:endParaRPr lang="es-MX" sz="2000" dirty="0">
            <a:latin typeface="Century Gothic" panose="020B0502020202020204" pitchFamily="34" charset="0"/>
            <a:cs typeface="Times New Roman" panose="02020603050405020304" pitchFamily="18" charset="0"/>
          </a:endParaRPr>
        </a:p>
      </dgm:t>
    </dgm:pt>
    <dgm:pt modelId="{37815BFE-E603-4E81-B075-B892CC02C7BB}" type="parTrans" cxnId="{5166BBAC-AB2F-4B40-B05C-01F01179FF01}">
      <dgm:prSet/>
      <dgm:spPr/>
      <dgm:t>
        <a:bodyPr/>
        <a:lstStyle/>
        <a:p>
          <a:endParaRPr lang="es-MX">
            <a:latin typeface="Century Gothic" panose="020B0502020202020204" pitchFamily="34" charset="0"/>
            <a:cs typeface="Times New Roman" panose="02020603050405020304" pitchFamily="18" charset="0"/>
          </a:endParaRPr>
        </a:p>
      </dgm:t>
    </dgm:pt>
    <dgm:pt modelId="{1552C09D-710F-4D17-A593-8C5429C1C0BF}" type="sibTrans" cxnId="{5166BBAC-AB2F-4B40-B05C-01F01179FF01}">
      <dgm:prSet/>
      <dgm:spPr/>
      <dgm:t>
        <a:bodyPr/>
        <a:lstStyle/>
        <a:p>
          <a:endParaRPr lang="es-MX">
            <a:latin typeface="Century Gothic" panose="020B0502020202020204" pitchFamily="34" charset="0"/>
            <a:cs typeface="Times New Roman" panose="02020603050405020304" pitchFamily="18" charset="0"/>
          </a:endParaRPr>
        </a:p>
      </dgm:t>
    </dgm:pt>
    <dgm:pt modelId="{5DACA489-59EE-469C-8853-8C1C9FB7C15E}">
      <dgm:prSet phldrT="[Texto]" custT="1"/>
      <dgm:spPr/>
      <dgm:t>
        <a:bodyPr/>
        <a:lstStyle/>
        <a:p>
          <a:r>
            <a:rPr lang="pt-BR" sz="2000" dirty="0">
              <a:latin typeface="Century Gothic" panose="020B0502020202020204" pitchFamily="34" charset="0"/>
              <a:cs typeface="Times New Roman" panose="02020603050405020304" pitchFamily="18" charset="0"/>
            </a:rPr>
            <a:t>Guerrero</a:t>
          </a:r>
          <a:endParaRPr lang="es-MX" sz="2000" dirty="0">
            <a:latin typeface="Century Gothic" panose="020B0502020202020204" pitchFamily="34" charset="0"/>
            <a:cs typeface="Times New Roman" panose="02020603050405020304" pitchFamily="18" charset="0"/>
          </a:endParaRPr>
        </a:p>
      </dgm:t>
    </dgm:pt>
    <dgm:pt modelId="{5ED66644-2E0E-4547-93FD-D07B0F29488A}" type="parTrans" cxnId="{96B6E562-9284-4007-8484-E304DFD3FEE8}">
      <dgm:prSet/>
      <dgm:spPr/>
      <dgm:t>
        <a:bodyPr/>
        <a:lstStyle/>
        <a:p>
          <a:endParaRPr lang="es-MX">
            <a:latin typeface="Century Gothic" panose="020B0502020202020204" pitchFamily="34" charset="0"/>
            <a:cs typeface="Times New Roman" panose="02020603050405020304" pitchFamily="18" charset="0"/>
          </a:endParaRPr>
        </a:p>
      </dgm:t>
    </dgm:pt>
    <dgm:pt modelId="{BE6DF11F-F4E9-4851-9AEE-0595778B66F2}" type="sibTrans" cxnId="{96B6E562-9284-4007-8484-E304DFD3FEE8}">
      <dgm:prSet/>
      <dgm:spPr/>
      <dgm:t>
        <a:bodyPr/>
        <a:lstStyle/>
        <a:p>
          <a:endParaRPr lang="es-MX">
            <a:latin typeface="Century Gothic" panose="020B0502020202020204" pitchFamily="34" charset="0"/>
            <a:cs typeface="Times New Roman" panose="02020603050405020304" pitchFamily="18" charset="0"/>
          </a:endParaRPr>
        </a:p>
      </dgm:t>
    </dgm:pt>
    <dgm:pt modelId="{BDB042DD-C279-4DD7-9AF0-091F46324C93}">
      <dgm:prSet phldrT="[Texto]" custT="1"/>
      <dgm:spPr/>
      <dgm:t>
        <a:bodyPr/>
        <a:lstStyle/>
        <a:p>
          <a:r>
            <a:rPr lang="pt-BR" sz="2000" dirty="0">
              <a:latin typeface="Century Gothic" panose="020B0502020202020204" pitchFamily="34" charset="0"/>
              <a:cs typeface="Times New Roman" panose="02020603050405020304" pitchFamily="18" charset="0"/>
            </a:rPr>
            <a:t>Chiapas</a:t>
          </a:r>
          <a:endParaRPr lang="es-MX" sz="2000" dirty="0">
            <a:latin typeface="Century Gothic" panose="020B0502020202020204" pitchFamily="34" charset="0"/>
            <a:cs typeface="Times New Roman" panose="02020603050405020304" pitchFamily="18" charset="0"/>
          </a:endParaRPr>
        </a:p>
      </dgm:t>
    </dgm:pt>
    <dgm:pt modelId="{98598EC2-FF95-420D-99C2-C413C275465B}" type="parTrans" cxnId="{03CCE759-2F95-4A53-AE04-781B7ADF3618}">
      <dgm:prSet/>
      <dgm:spPr/>
      <dgm:t>
        <a:bodyPr/>
        <a:lstStyle/>
        <a:p>
          <a:endParaRPr lang="es-MX">
            <a:latin typeface="Century Gothic" panose="020B0502020202020204" pitchFamily="34" charset="0"/>
            <a:cs typeface="Times New Roman" panose="02020603050405020304" pitchFamily="18" charset="0"/>
          </a:endParaRPr>
        </a:p>
      </dgm:t>
    </dgm:pt>
    <dgm:pt modelId="{972522AB-B6DA-41AF-8705-98F78F31B0CD}" type="sibTrans" cxnId="{03CCE759-2F95-4A53-AE04-781B7ADF3618}">
      <dgm:prSet/>
      <dgm:spPr/>
      <dgm:t>
        <a:bodyPr/>
        <a:lstStyle/>
        <a:p>
          <a:endParaRPr lang="es-MX">
            <a:latin typeface="Century Gothic" panose="020B0502020202020204" pitchFamily="34" charset="0"/>
            <a:cs typeface="Times New Roman" panose="02020603050405020304" pitchFamily="18" charset="0"/>
          </a:endParaRPr>
        </a:p>
      </dgm:t>
    </dgm:pt>
    <dgm:pt modelId="{38FF1DB3-75A9-4EAA-98A6-59E556CC254C}">
      <dgm:prSet phldrT="[Texto]" custT="1"/>
      <dgm:spPr/>
      <dgm:t>
        <a:bodyPr/>
        <a:lstStyle/>
        <a:p>
          <a:r>
            <a:rPr lang="pt-BR" sz="2000" dirty="0" err="1">
              <a:latin typeface="Century Gothic" panose="020B0502020202020204" pitchFamily="34" charset="0"/>
              <a:cs typeface="Times New Roman" panose="02020603050405020304" pitchFamily="18" charset="0"/>
            </a:rPr>
            <a:t>Aguascalientes</a:t>
          </a:r>
          <a:endParaRPr lang="es-MX" sz="2000" dirty="0">
            <a:latin typeface="Century Gothic" panose="020B0502020202020204" pitchFamily="34" charset="0"/>
            <a:cs typeface="Times New Roman" panose="02020603050405020304" pitchFamily="18" charset="0"/>
          </a:endParaRPr>
        </a:p>
      </dgm:t>
    </dgm:pt>
    <dgm:pt modelId="{D535BD6F-622A-42BA-803E-C54C120B9235}" type="parTrans" cxnId="{8AE7B8F0-23AC-471C-B781-E3F603785A1E}">
      <dgm:prSet/>
      <dgm:spPr/>
      <dgm:t>
        <a:bodyPr/>
        <a:lstStyle/>
        <a:p>
          <a:endParaRPr lang="es-MX">
            <a:latin typeface="Century Gothic" panose="020B0502020202020204" pitchFamily="34" charset="0"/>
            <a:cs typeface="Times New Roman" panose="02020603050405020304" pitchFamily="18" charset="0"/>
          </a:endParaRPr>
        </a:p>
      </dgm:t>
    </dgm:pt>
    <dgm:pt modelId="{5613C786-4F21-4668-A1BE-566799496B64}" type="sibTrans" cxnId="{8AE7B8F0-23AC-471C-B781-E3F603785A1E}">
      <dgm:prSet/>
      <dgm:spPr/>
      <dgm:t>
        <a:bodyPr/>
        <a:lstStyle/>
        <a:p>
          <a:endParaRPr lang="es-MX">
            <a:latin typeface="Century Gothic" panose="020B0502020202020204" pitchFamily="34" charset="0"/>
            <a:cs typeface="Times New Roman" panose="02020603050405020304" pitchFamily="18" charset="0"/>
          </a:endParaRPr>
        </a:p>
      </dgm:t>
    </dgm:pt>
    <dgm:pt modelId="{FF1A8206-8C31-422C-BE53-EB94A3E72860}">
      <dgm:prSet phldrT="[Texto]" custT="1"/>
      <dgm:spPr/>
      <dgm:t>
        <a:bodyPr/>
        <a:lstStyle/>
        <a:p>
          <a:r>
            <a:rPr lang="pt-BR" sz="2000" dirty="0">
              <a:latin typeface="Century Gothic" panose="020B0502020202020204" pitchFamily="34" charset="0"/>
              <a:cs typeface="Times New Roman" panose="02020603050405020304" pitchFamily="18" charset="0"/>
            </a:rPr>
            <a:t>Hidalgo</a:t>
          </a:r>
          <a:endParaRPr lang="es-MX" sz="2000" dirty="0">
            <a:latin typeface="Century Gothic" panose="020B0502020202020204" pitchFamily="34" charset="0"/>
            <a:cs typeface="Times New Roman" panose="02020603050405020304" pitchFamily="18" charset="0"/>
          </a:endParaRPr>
        </a:p>
      </dgm:t>
    </dgm:pt>
    <dgm:pt modelId="{4EE3A5C1-48C0-4E29-8D0E-F3A31D091ADF}" type="parTrans" cxnId="{618EE9A7-C70F-4B57-91CB-E0AC80E0026C}">
      <dgm:prSet/>
      <dgm:spPr/>
      <dgm:t>
        <a:bodyPr/>
        <a:lstStyle/>
        <a:p>
          <a:endParaRPr lang="es-MX">
            <a:latin typeface="Century Gothic" panose="020B0502020202020204" pitchFamily="34" charset="0"/>
            <a:cs typeface="Times New Roman" panose="02020603050405020304" pitchFamily="18" charset="0"/>
          </a:endParaRPr>
        </a:p>
      </dgm:t>
    </dgm:pt>
    <dgm:pt modelId="{67828498-5258-448D-A671-AE700289955C}" type="sibTrans" cxnId="{618EE9A7-C70F-4B57-91CB-E0AC80E0026C}">
      <dgm:prSet/>
      <dgm:spPr/>
      <dgm:t>
        <a:bodyPr/>
        <a:lstStyle/>
        <a:p>
          <a:endParaRPr lang="es-MX">
            <a:latin typeface="Century Gothic" panose="020B0502020202020204" pitchFamily="34" charset="0"/>
            <a:cs typeface="Times New Roman" panose="02020603050405020304" pitchFamily="18" charset="0"/>
          </a:endParaRPr>
        </a:p>
      </dgm:t>
    </dgm:pt>
    <dgm:pt modelId="{F453EA06-3FD8-4C23-B22B-36D8C6B31F9E}" type="pres">
      <dgm:prSet presAssocID="{1A9BCB38-A756-4BD8-A58B-ED421D4AC49D}" presName="Name0" presStyleCnt="0">
        <dgm:presLayoutVars>
          <dgm:dir/>
          <dgm:animLvl val="lvl"/>
          <dgm:resizeHandles val="exact"/>
        </dgm:presLayoutVars>
      </dgm:prSet>
      <dgm:spPr/>
    </dgm:pt>
    <dgm:pt modelId="{CE6F1045-679C-442E-AA93-E9FD935272D2}" type="pres">
      <dgm:prSet presAssocID="{1C1C33DB-FF2C-48B6-89E6-D32D1C87FE4F}" presName="linNode" presStyleCnt="0"/>
      <dgm:spPr/>
    </dgm:pt>
    <dgm:pt modelId="{649DE329-C2A3-4A2B-8392-A776EA60D5EE}" type="pres">
      <dgm:prSet presAssocID="{1C1C33DB-FF2C-48B6-89E6-D32D1C87FE4F}" presName="parentText" presStyleLbl="node1" presStyleIdx="0" presStyleCnt="2" custScaleX="95531" custScaleY="56568">
        <dgm:presLayoutVars>
          <dgm:chMax val="1"/>
          <dgm:bulletEnabled val="1"/>
        </dgm:presLayoutVars>
      </dgm:prSet>
      <dgm:spPr/>
    </dgm:pt>
    <dgm:pt modelId="{3BC6A9AE-B089-4C4D-A76A-D200FC15EF46}" type="pres">
      <dgm:prSet presAssocID="{1C1C33DB-FF2C-48B6-89E6-D32D1C87FE4F}" presName="descendantText" presStyleLbl="alignAccFollowNode1" presStyleIdx="0" presStyleCnt="2" custLinFactNeighborX="0" custLinFactNeighborY="0">
        <dgm:presLayoutVars>
          <dgm:bulletEnabled val="1"/>
        </dgm:presLayoutVars>
      </dgm:prSet>
      <dgm:spPr/>
    </dgm:pt>
    <dgm:pt modelId="{8A4EF41A-8681-4DA0-A129-8E64016DCB97}" type="pres">
      <dgm:prSet presAssocID="{7FDED233-3A4A-44CD-89D7-1F7E553ED824}" presName="sp" presStyleCnt="0"/>
      <dgm:spPr/>
    </dgm:pt>
    <dgm:pt modelId="{165704FD-D15D-4B1D-9AD4-0E53F153D6FF}" type="pres">
      <dgm:prSet presAssocID="{5C904507-7EDB-4227-9AB6-DD96A7E64D74}" presName="linNode" presStyleCnt="0"/>
      <dgm:spPr/>
    </dgm:pt>
    <dgm:pt modelId="{DA33F354-9D02-4120-882F-38ADEB005BFB}" type="pres">
      <dgm:prSet presAssocID="{5C904507-7EDB-4227-9AB6-DD96A7E64D74}" presName="parentText" presStyleLbl="node1" presStyleIdx="1" presStyleCnt="2" custScaleX="97737" custScaleY="56650">
        <dgm:presLayoutVars>
          <dgm:chMax val="1"/>
          <dgm:bulletEnabled val="1"/>
        </dgm:presLayoutVars>
      </dgm:prSet>
      <dgm:spPr/>
    </dgm:pt>
    <dgm:pt modelId="{682C6723-B22E-4BCB-B17D-CCE0C2FD6331}" type="pres">
      <dgm:prSet presAssocID="{5C904507-7EDB-4227-9AB6-DD96A7E64D74}" presName="descendantText" presStyleLbl="alignAccFollowNode1" presStyleIdx="1" presStyleCnt="2">
        <dgm:presLayoutVars>
          <dgm:bulletEnabled val="1"/>
        </dgm:presLayoutVars>
      </dgm:prSet>
      <dgm:spPr/>
    </dgm:pt>
  </dgm:ptLst>
  <dgm:cxnLst>
    <dgm:cxn modelId="{D5F90209-3FAF-48D7-A89B-855DD5FA4F1F}" srcId="{1C1C33DB-FF2C-48B6-89E6-D32D1C87FE4F}" destId="{F3B76443-CABD-4866-B482-F791C0BF9EE9}" srcOrd="2" destOrd="0" parTransId="{BFAF56F5-B48C-410A-BC8C-545D012CE1C0}" sibTransId="{9C3A164D-157B-4CCB-BA04-73CF11D5D724}"/>
    <dgm:cxn modelId="{23C4B610-1768-405C-B691-5CD46F2F4227}" type="presOf" srcId="{5C904507-7EDB-4227-9AB6-DD96A7E64D74}" destId="{DA33F354-9D02-4120-882F-38ADEB005BFB}" srcOrd="0" destOrd="0" presId="urn:microsoft.com/office/officeart/2005/8/layout/vList5"/>
    <dgm:cxn modelId="{09D59E17-F770-43AA-A9E9-D6B2DE415C0B}" srcId="{1A9BCB38-A756-4BD8-A58B-ED421D4AC49D}" destId="{1C1C33DB-FF2C-48B6-89E6-D32D1C87FE4F}" srcOrd="0" destOrd="0" parTransId="{664A3F11-E5BA-4BD7-BEF8-AE500FE4E843}" sibTransId="{7FDED233-3A4A-44CD-89D7-1F7E553ED824}"/>
    <dgm:cxn modelId="{A3C16220-4295-48C5-A655-15F93BD0E0D0}" type="presOf" srcId="{BDB042DD-C279-4DD7-9AF0-091F46324C93}" destId="{682C6723-B22E-4BCB-B17D-CCE0C2FD6331}" srcOrd="0" destOrd="5" presId="urn:microsoft.com/office/officeart/2005/8/layout/vList5"/>
    <dgm:cxn modelId="{A7BFE524-8C7F-4C2D-B52F-6F1D0B58F06B}" type="presOf" srcId="{294C2032-1A17-4991-B28D-4857EDC04C9B}" destId="{3BC6A9AE-B089-4C4D-A76A-D200FC15EF46}" srcOrd="0" destOrd="3" presId="urn:microsoft.com/office/officeart/2005/8/layout/vList5"/>
    <dgm:cxn modelId="{DED85925-8BD0-4329-B18C-04EA53F680A5}" srcId="{1C1C33DB-FF2C-48B6-89E6-D32D1C87FE4F}" destId="{1E3D1813-498B-4108-B202-048E1CEE0166}" srcOrd="0" destOrd="0" parTransId="{56B69CE3-19D2-4542-BFC6-DE5FC330B16A}" sibTransId="{A1092731-2789-4E34-A41A-3FE512915E27}"/>
    <dgm:cxn modelId="{78AF1957-1861-4359-B14E-CAA28A506816}" type="presOf" srcId="{CE0020D8-072D-4BE3-B47C-AA6B4CCBBCB8}" destId="{682C6723-B22E-4BCB-B17D-CCE0C2FD6331}" srcOrd="0" destOrd="3" presId="urn:microsoft.com/office/officeart/2005/8/layout/vList5"/>
    <dgm:cxn modelId="{03CCE759-2F95-4A53-AE04-781B7ADF3618}" srcId="{5C904507-7EDB-4227-9AB6-DD96A7E64D74}" destId="{BDB042DD-C279-4DD7-9AF0-091F46324C93}" srcOrd="5" destOrd="0" parTransId="{98598EC2-FF95-420D-99C2-C413C275465B}" sibTransId="{972522AB-B6DA-41AF-8705-98F78F31B0CD}"/>
    <dgm:cxn modelId="{E2EC3C5C-A081-4896-9593-5B1913FF022F}" srcId="{5C904507-7EDB-4227-9AB6-DD96A7E64D74}" destId="{5BC87599-5CC2-4DD1-84AC-D6A861CD07FA}" srcOrd="2" destOrd="0" parTransId="{E59FC399-3E75-4DE8-8C36-138A13C469A8}" sibTransId="{87E03DB9-C282-4D42-801D-806D949CDC66}"/>
    <dgm:cxn modelId="{791F325E-B56F-40FF-9642-57C8E7D36835}" type="presOf" srcId="{A67277B3-8C6F-4E2C-942E-072B877AD2EE}" destId="{682C6723-B22E-4BCB-B17D-CCE0C2FD6331}" srcOrd="0" destOrd="0" presId="urn:microsoft.com/office/officeart/2005/8/layout/vList5"/>
    <dgm:cxn modelId="{EF51C161-F70F-4209-A82A-D627282DC151}" type="presOf" srcId="{B3811750-0461-49C8-B476-FA5ACBF30648}" destId="{682C6723-B22E-4BCB-B17D-CCE0C2FD6331}" srcOrd="0" destOrd="1" presId="urn:microsoft.com/office/officeart/2005/8/layout/vList5"/>
    <dgm:cxn modelId="{96B6E562-9284-4007-8484-E304DFD3FEE8}" srcId="{5C904507-7EDB-4227-9AB6-DD96A7E64D74}" destId="{5DACA489-59EE-469C-8853-8C1C9FB7C15E}" srcOrd="4" destOrd="0" parTransId="{5ED66644-2E0E-4547-93FD-D07B0F29488A}" sibTransId="{BE6DF11F-F4E9-4851-9AEE-0595778B66F2}"/>
    <dgm:cxn modelId="{D2884978-7448-4E97-9F29-159AB6FA42BB}" type="presOf" srcId="{5DACA489-59EE-469C-8853-8C1C9FB7C15E}" destId="{682C6723-B22E-4BCB-B17D-CCE0C2FD6331}" srcOrd="0" destOrd="4" presId="urn:microsoft.com/office/officeart/2005/8/layout/vList5"/>
    <dgm:cxn modelId="{90537A91-F9E0-463C-AD38-8161D89CB500}" srcId="{5C904507-7EDB-4227-9AB6-DD96A7E64D74}" destId="{A67277B3-8C6F-4E2C-942E-072B877AD2EE}" srcOrd="0" destOrd="0" parTransId="{B67E3EBD-82F0-4709-A267-77CF39514EB1}" sibTransId="{81A728A6-BFB2-4347-ABEB-C44340578C46}"/>
    <dgm:cxn modelId="{D6F60396-3350-4B1C-BA36-51EB9CC41D65}" type="presOf" srcId="{5BC87599-5CC2-4DD1-84AC-D6A861CD07FA}" destId="{682C6723-B22E-4BCB-B17D-CCE0C2FD6331}" srcOrd="0" destOrd="2" presId="urn:microsoft.com/office/officeart/2005/8/layout/vList5"/>
    <dgm:cxn modelId="{098480A3-A0BD-4C8C-8358-43DADA4C6247}" type="presOf" srcId="{38B4DDF6-8DE9-4397-A2CF-5E4B94D5F559}" destId="{3BC6A9AE-B089-4C4D-A76A-D200FC15EF46}" srcOrd="0" destOrd="5" presId="urn:microsoft.com/office/officeart/2005/8/layout/vList5"/>
    <dgm:cxn modelId="{1AC558A5-6222-4A9F-9A7E-EC219D50D59D}" srcId="{1C1C33DB-FF2C-48B6-89E6-D32D1C87FE4F}" destId="{E77CBA9F-2225-4E61-9597-042FB0C6732F}" srcOrd="1" destOrd="0" parTransId="{D119991B-A3B2-4232-9E7D-8668BEE015CC}" sibTransId="{FB3D2BF7-5D19-43AA-BCA0-B67FC9D94835}"/>
    <dgm:cxn modelId="{629E28A7-12FF-4E1D-9447-A0F4C13CE4EA}" type="presOf" srcId="{FF1A8206-8C31-422C-BE53-EB94A3E72860}" destId="{682C6723-B22E-4BCB-B17D-CCE0C2FD6331}" srcOrd="0" destOrd="7" presId="urn:microsoft.com/office/officeart/2005/8/layout/vList5"/>
    <dgm:cxn modelId="{618EE9A7-C70F-4B57-91CB-E0AC80E0026C}" srcId="{5C904507-7EDB-4227-9AB6-DD96A7E64D74}" destId="{FF1A8206-8C31-422C-BE53-EB94A3E72860}" srcOrd="7" destOrd="0" parTransId="{4EE3A5C1-48C0-4E29-8D0E-F3A31D091ADF}" sibTransId="{67828498-5258-448D-A671-AE700289955C}"/>
    <dgm:cxn modelId="{9DD6BCA8-E2BF-4AB3-85CF-B7BEE515AE76}" srcId="{1C1C33DB-FF2C-48B6-89E6-D32D1C87FE4F}" destId="{294C2032-1A17-4991-B28D-4857EDC04C9B}" srcOrd="3" destOrd="0" parTransId="{A71FF287-4D34-4006-B7A8-3696997BE4F1}" sibTransId="{F2AA5730-63CE-469F-9A85-95C0731A47F8}"/>
    <dgm:cxn modelId="{5166BBAC-AB2F-4B40-B05C-01F01179FF01}" srcId="{5C904507-7EDB-4227-9AB6-DD96A7E64D74}" destId="{CE0020D8-072D-4BE3-B47C-AA6B4CCBBCB8}" srcOrd="3" destOrd="0" parTransId="{37815BFE-E603-4E81-B075-B892CC02C7BB}" sibTransId="{1552C09D-710F-4D17-A593-8C5429C1C0BF}"/>
    <dgm:cxn modelId="{748D6BB0-53B5-46FE-8F58-3E799BD20255}" srcId="{1C1C33DB-FF2C-48B6-89E6-D32D1C87FE4F}" destId="{38B4DDF6-8DE9-4397-A2CF-5E4B94D5F559}" srcOrd="5" destOrd="0" parTransId="{A95AA53E-C8A2-430E-9684-B35175DE33EB}" sibTransId="{02FB0299-5190-43C7-89F9-C0EB0341153A}"/>
    <dgm:cxn modelId="{5A37C4BA-29E9-40AD-A437-53DFD6919D2B}" srcId="{1C1C33DB-FF2C-48B6-89E6-D32D1C87FE4F}" destId="{91551BFB-F73D-46AD-9717-460825F26BEC}" srcOrd="4" destOrd="0" parTransId="{4F7AA530-A2AB-45EB-B7C8-5F445591112B}" sibTransId="{EB9022CC-D6D2-4CE4-BC8E-064309FEB867}"/>
    <dgm:cxn modelId="{128DDAC8-7D39-43A8-81F9-26B81D948DC8}" srcId="{1A9BCB38-A756-4BD8-A58B-ED421D4AC49D}" destId="{5C904507-7EDB-4227-9AB6-DD96A7E64D74}" srcOrd="1" destOrd="0" parTransId="{55E8C6DD-9501-40D0-B789-E717F01514F1}" sibTransId="{3C6D1A7A-1394-4D43-B767-D55F6BEF34A6}"/>
    <dgm:cxn modelId="{1E6E7CCA-3D2F-4A8C-960C-BEC4D70E3E0D}" type="presOf" srcId="{1A9BCB38-A756-4BD8-A58B-ED421D4AC49D}" destId="{F453EA06-3FD8-4C23-B22B-36D8C6B31F9E}" srcOrd="0" destOrd="0" presId="urn:microsoft.com/office/officeart/2005/8/layout/vList5"/>
    <dgm:cxn modelId="{5114D2E3-15CF-4B15-8DBF-690A97EFA1A8}" type="presOf" srcId="{F3B76443-CABD-4866-B482-F791C0BF9EE9}" destId="{3BC6A9AE-B089-4C4D-A76A-D200FC15EF46}" srcOrd="0" destOrd="2" presId="urn:microsoft.com/office/officeart/2005/8/layout/vList5"/>
    <dgm:cxn modelId="{23F901E6-F961-45C9-9EAD-0E4DE15EC211}" type="presOf" srcId="{1E3D1813-498B-4108-B202-048E1CEE0166}" destId="{3BC6A9AE-B089-4C4D-A76A-D200FC15EF46}" srcOrd="0" destOrd="0" presId="urn:microsoft.com/office/officeart/2005/8/layout/vList5"/>
    <dgm:cxn modelId="{75DCD8E9-6F4B-4456-A321-639AD2A79BE9}" type="presOf" srcId="{91551BFB-F73D-46AD-9717-460825F26BEC}" destId="{3BC6A9AE-B089-4C4D-A76A-D200FC15EF46}" srcOrd="0" destOrd="4" presId="urn:microsoft.com/office/officeart/2005/8/layout/vList5"/>
    <dgm:cxn modelId="{2E4AD7EA-7628-4B80-8031-0AEF355B8FE6}" srcId="{5C904507-7EDB-4227-9AB6-DD96A7E64D74}" destId="{B3811750-0461-49C8-B476-FA5ACBF30648}" srcOrd="1" destOrd="0" parTransId="{A39B5676-CE9B-47CD-875B-EAC944655554}" sibTransId="{D3E1F10F-64AF-48DD-9936-F40C679FDECD}"/>
    <dgm:cxn modelId="{8AE7B8F0-23AC-471C-B781-E3F603785A1E}" srcId="{5C904507-7EDB-4227-9AB6-DD96A7E64D74}" destId="{38FF1DB3-75A9-4EAA-98A6-59E556CC254C}" srcOrd="6" destOrd="0" parTransId="{D535BD6F-622A-42BA-803E-C54C120B9235}" sibTransId="{5613C786-4F21-4668-A1BE-566799496B64}"/>
    <dgm:cxn modelId="{476083F3-2101-4E8C-B115-D264B6B7BCCD}" type="presOf" srcId="{E77CBA9F-2225-4E61-9597-042FB0C6732F}" destId="{3BC6A9AE-B089-4C4D-A76A-D200FC15EF46}" srcOrd="0" destOrd="1" presId="urn:microsoft.com/office/officeart/2005/8/layout/vList5"/>
    <dgm:cxn modelId="{39969CF8-8F1F-4E22-BE47-BFA71FC734CD}" type="presOf" srcId="{1C1C33DB-FF2C-48B6-89E6-D32D1C87FE4F}" destId="{649DE329-C2A3-4A2B-8392-A776EA60D5EE}" srcOrd="0" destOrd="0" presId="urn:microsoft.com/office/officeart/2005/8/layout/vList5"/>
    <dgm:cxn modelId="{0145C2FE-5F18-40AD-BF4E-96E33ADDA40C}" type="presOf" srcId="{38FF1DB3-75A9-4EAA-98A6-59E556CC254C}" destId="{682C6723-B22E-4BCB-B17D-CCE0C2FD6331}" srcOrd="0" destOrd="6" presId="urn:microsoft.com/office/officeart/2005/8/layout/vList5"/>
    <dgm:cxn modelId="{41EE54E2-0EEE-4E19-8739-E40DB459B128}" type="presParOf" srcId="{F453EA06-3FD8-4C23-B22B-36D8C6B31F9E}" destId="{CE6F1045-679C-442E-AA93-E9FD935272D2}" srcOrd="0" destOrd="0" presId="urn:microsoft.com/office/officeart/2005/8/layout/vList5"/>
    <dgm:cxn modelId="{37956F4B-F226-4D1A-AB60-BC27EBD6FCB2}" type="presParOf" srcId="{CE6F1045-679C-442E-AA93-E9FD935272D2}" destId="{649DE329-C2A3-4A2B-8392-A776EA60D5EE}" srcOrd="0" destOrd="0" presId="urn:microsoft.com/office/officeart/2005/8/layout/vList5"/>
    <dgm:cxn modelId="{1F57DC98-7A61-4C9A-958E-3A0008668830}" type="presParOf" srcId="{CE6F1045-679C-442E-AA93-E9FD935272D2}" destId="{3BC6A9AE-B089-4C4D-A76A-D200FC15EF46}" srcOrd="1" destOrd="0" presId="urn:microsoft.com/office/officeart/2005/8/layout/vList5"/>
    <dgm:cxn modelId="{7446DC06-6455-4498-BED7-0E76D5C635CD}" type="presParOf" srcId="{F453EA06-3FD8-4C23-B22B-36D8C6B31F9E}" destId="{8A4EF41A-8681-4DA0-A129-8E64016DCB97}" srcOrd="1" destOrd="0" presId="urn:microsoft.com/office/officeart/2005/8/layout/vList5"/>
    <dgm:cxn modelId="{120472CB-55AC-4421-8D43-1657462FC8E5}" type="presParOf" srcId="{F453EA06-3FD8-4C23-B22B-36D8C6B31F9E}" destId="{165704FD-D15D-4B1D-9AD4-0E53F153D6FF}" srcOrd="2" destOrd="0" presId="urn:microsoft.com/office/officeart/2005/8/layout/vList5"/>
    <dgm:cxn modelId="{54BA480F-F04A-425A-A8CF-66C2ECD7E0C7}" type="presParOf" srcId="{165704FD-D15D-4B1D-9AD4-0E53F153D6FF}" destId="{DA33F354-9D02-4120-882F-38ADEB005BFB}" srcOrd="0" destOrd="0" presId="urn:microsoft.com/office/officeart/2005/8/layout/vList5"/>
    <dgm:cxn modelId="{EE4AD2E9-0B66-4119-AF3D-6841EDA4E110}" type="presParOf" srcId="{165704FD-D15D-4B1D-9AD4-0E53F153D6FF}" destId="{682C6723-B22E-4BCB-B17D-CCE0C2FD63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215674-19E0-4524-B31C-84A5636A9C01}"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s-MX"/>
        </a:p>
      </dgm:t>
    </dgm:pt>
    <dgm:pt modelId="{BF06242F-E65F-44F2-91EE-EC22C38FFD5F}">
      <dgm:prSet phldrT="[Texto]" custT="1"/>
      <dgm:spPr/>
      <dgm:t>
        <a:bodyPr/>
        <a:lstStyle/>
        <a:p>
          <a:r>
            <a:rPr lang="es-MX" sz="4000" dirty="0">
              <a:solidFill>
                <a:schemeClr val="tx1"/>
              </a:solidFill>
              <a:latin typeface="Century Gothic" panose="020B0502020202020204" pitchFamily="34" charset="0"/>
            </a:rPr>
            <a:t>Maestría </a:t>
          </a:r>
          <a:r>
            <a:rPr lang="es-MX" sz="4000" b="1" dirty="0">
              <a:solidFill>
                <a:schemeClr val="tx1"/>
              </a:solidFill>
              <a:latin typeface="Century Gothic" panose="020B0502020202020204" pitchFamily="34" charset="0"/>
            </a:rPr>
            <a:t>$11,026.08</a:t>
          </a:r>
        </a:p>
      </dgm:t>
    </dgm:pt>
    <dgm:pt modelId="{B40AC7E0-3205-4C5F-857E-EFF948346345}" type="parTrans" cxnId="{1FB02F3C-5E55-4B46-8061-A7650819F3FE}">
      <dgm:prSet/>
      <dgm:spPr/>
      <dgm:t>
        <a:bodyPr/>
        <a:lstStyle/>
        <a:p>
          <a:endParaRPr lang="es-MX" sz="4000">
            <a:solidFill>
              <a:schemeClr val="tx1"/>
            </a:solidFill>
            <a:latin typeface="Century Gothic" panose="020B0502020202020204" pitchFamily="34" charset="0"/>
          </a:endParaRPr>
        </a:p>
      </dgm:t>
    </dgm:pt>
    <dgm:pt modelId="{42DBF2FB-34FA-4C41-80AF-E5D8FF4E5741}" type="sibTrans" cxnId="{1FB02F3C-5E55-4B46-8061-A7650819F3FE}">
      <dgm:prSet/>
      <dgm:spPr/>
      <dgm:t>
        <a:bodyPr/>
        <a:lstStyle/>
        <a:p>
          <a:endParaRPr lang="es-MX" sz="4000">
            <a:solidFill>
              <a:schemeClr val="tx1"/>
            </a:solidFill>
            <a:latin typeface="Century Gothic" panose="020B0502020202020204" pitchFamily="34" charset="0"/>
          </a:endParaRPr>
        </a:p>
      </dgm:t>
    </dgm:pt>
    <dgm:pt modelId="{C2155C45-E385-4DBD-9EC7-A14A8112587B}">
      <dgm:prSet phldrT="[Texto]" custT="1"/>
      <dgm:spPr/>
      <dgm:t>
        <a:bodyPr/>
        <a:lstStyle/>
        <a:p>
          <a:r>
            <a:rPr lang="es-MX" sz="4000" dirty="0">
              <a:solidFill>
                <a:schemeClr val="tx1"/>
              </a:solidFill>
              <a:latin typeface="Century Gothic" panose="020B0502020202020204" pitchFamily="34" charset="0"/>
            </a:rPr>
            <a:t>Doctorado </a:t>
          </a:r>
          <a:r>
            <a:rPr lang="es-MX" sz="4000" b="1" dirty="0">
              <a:solidFill>
                <a:schemeClr val="tx1"/>
              </a:solidFill>
              <a:latin typeface="Century Gothic" panose="020B0502020202020204" pitchFamily="34" charset="0"/>
            </a:rPr>
            <a:t>$14,701.44</a:t>
          </a:r>
        </a:p>
      </dgm:t>
    </dgm:pt>
    <dgm:pt modelId="{AC49FBA1-EB80-4906-9067-0F497F9DA92D}" type="parTrans" cxnId="{2088B7AD-4E8E-43A7-A93A-638C285D02DD}">
      <dgm:prSet/>
      <dgm:spPr/>
      <dgm:t>
        <a:bodyPr/>
        <a:lstStyle/>
        <a:p>
          <a:endParaRPr lang="es-MX" sz="4000">
            <a:solidFill>
              <a:schemeClr val="tx1"/>
            </a:solidFill>
            <a:latin typeface="Century Gothic" panose="020B0502020202020204" pitchFamily="34" charset="0"/>
          </a:endParaRPr>
        </a:p>
      </dgm:t>
    </dgm:pt>
    <dgm:pt modelId="{9D5AE27B-030E-474A-95AF-D7D53840B2CA}" type="sibTrans" cxnId="{2088B7AD-4E8E-43A7-A93A-638C285D02DD}">
      <dgm:prSet/>
      <dgm:spPr/>
      <dgm:t>
        <a:bodyPr/>
        <a:lstStyle/>
        <a:p>
          <a:endParaRPr lang="es-MX" sz="4000">
            <a:solidFill>
              <a:schemeClr val="tx1"/>
            </a:solidFill>
            <a:latin typeface="Century Gothic" panose="020B0502020202020204" pitchFamily="34" charset="0"/>
          </a:endParaRPr>
        </a:p>
      </dgm:t>
    </dgm:pt>
    <dgm:pt modelId="{CAD904C7-C157-4C1E-8D9A-9CA6F6C9DFAB}" type="pres">
      <dgm:prSet presAssocID="{AF215674-19E0-4524-B31C-84A5636A9C01}" presName="diagram" presStyleCnt="0">
        <dgm:presLayoutVars>
          <dgm:dir/>
          <dgm:resizeHandles val="exact"/>
        </dgm:presLayoutVars>
      </dgm:prSet>
      <dgm:spPr/>
    </dgm:pt>
    <dgm:pt modelId="{75B15E37-328A-4441-A97A-052E29B1E664}" type="pres">
      <dgm:prSet presAssocID="{BF06242F-E65F-44F2-91EE-EC22C38FFD5F}" presName="node" presStyleLbl="node1" presStyleIdx="0" presStyleCnt="2">
        <dgm:presLayoutVars>
          <dgm:bulletEnabled val="1"/>
        </dgm:presLayoutVars>
      </dgm:prSet>
      <dgm:spPr/>
    </dgm:pt>
    <dgm:pt modelId="{52510B9E-6586-4C58-947C-6D34C6040299}" type="pres">
      <dgm:prSet presAssocID="{42DBF2FB-34FA-4C41-80AF-E5D8FF4E5741}" presName="sibTrans" presStyleCnt="0"/>
      <dgm:spPr/>
    </dgm:pt>
    <dgm:pt modelId="{0FC9EB29-2045-4FDF-BDDB-C04B2AF26090}" type="pres">
      <dgm:prSet presAssocID="{C2155C45-E385-4DBD-9EC7-A14A8112587B}" presName="node" presStyleLbl="node1" presStyleIdx="1" presStyleCnt="2">
        <dgm:presLayoutVars>
          <dgm:bulletEnabled val="1"/>
        </dgm:presLayoutVars>
      </dgm:prSet>
      <dgm:spPr/>
    </dgm:pt>
  </dgm:ptLst>
  <dgm:cxnLst>
    <dgm:cxn modelId="{A0B06015-F040-4895-B449-2CCC55E8CBC8}" type="presOf" srcId="{C2155C45-E385-4DBD-9EC7-A14A8112587B}" destId="{0FC9EB29-2045-4FDF-BDDB-C04B2AF26090}" srcOrd="0" destOrd="0" presId="urn:microsoft.com/office/officeart/2005/8/layout/default"/>
    <dgm:cxn modelId="{1FB02F3C-5E55-4B46-8061-A7650819F3FE}" srcId="{AF215674-19E0-4524-B31C-84A5636A9C01}" destId="{BF06242F-E65F-44F2-91EE-EC22C38FFD5F}" srcOrd="0" destOrd="0" parTransId="{B40AC7E0-3205-4C5F-857E-EFF948346345}" sibTransId="{42DBF2FB-34FA-4C41-80AF-E5D8FF4E5741}"/>
    <dgm:cxn modelId="{2088B7AD-4E8E-43A7-A93A-638C285D02DD}" srcId="{AF215674-19E0-4524-B31C-84A5636A9C01}" destId="{C2155C45-E385-4DBD-9EC7-A14A8112587B}" srcOrd="1" destOrd="0" parTransId="{AC49FBA1-EB80-4906-9067-0F497F9DA92D}" sibTransId="{9D5AE27B-030E-474A-95AF-D7D53840B2CA}"/>
    <dgm:cxn modelId="{7CE342E9-546E-4BAA-981F-045A70948DE7}" type="presOf" srcId="{BF06242F-E65F-44F2-91EE-EC22C38FFD5F}" destId="{75B15E37-328A-4441-A97A-052E29B1E664}" srcOrd="0" destOrd="0" presId="urn:microsoft.com/office/officeart/2005/8/layout/default"/>
    <dgm:cxn modelId="{9E9144EF-F3C3-47E4-A370-C01152144FD8}" type="presOf" srcId="{AF215674-19E0-4524-B31C-84A5636A9C01}" destId="{CAD904C7-C157-4C1E-8D9A-9CA6F6C9DFAB}" srcOrd="0" destOrd="0" presId="urn:microsoft.com/office/officeart/2005/8/layout/default"/>
    <dgm:cxn modelId="{1E0EBF04-3739-4C07-9815-1DA24A579F04}" type="presParOf" srcId="{CAD904C7-C157-4C1E-8D9A-9CA6F6C9DFAB}" destId="{75B15E37-328A-4441-A97A-052E29B1E664}" srcOrd="0" destOrd="0" presId="urn:microsoft.com/office/officeart/2005/8/layout/default"/>
    <dgm:cxn modelId="{9D1C4AAA-B5C0-4836-8264-9BEE9315825E}" type="presParOf" srcId="{CAD904C7-C157-4C1E-8D9A-9CA6F6C9DFAB}" destId="{52510B9E-6586-4C58-947C-6D34C6040299}" srcOrd="1" destOrd="0" presId="urn:microsoft.com/office/officeart/2005/8/layout/default"/>
    <dgm:cxn modelId="{10998C35-5C2F-4942-8E4F-B1A2A6404F58}" type="presParOf" srcId="{CAD904C7-C157-4C1E-8D9A-9CA6F6C9DFAB}" destId="{0FC9EB29-2045-4FDF-BDDB-C04B2AF2609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6A9AE-B089-4C4D-A76A-D200FC15EF46}">
      <dsp:nvSpPr>
        <dsp:cNvPr id="0" name=""/>
        <dsp:cNvSpPr/>
      </dsp:nvSpPr>
      <dsp:spPr>
        <a:xfrm rot="5400000">
          <a:off x="3152692" y="-702753"/>
          <a:ext cx="3088371" cy="4500103"/>
        </a:xfrm>
        <a:prstGeom prst="round2Same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a:latin typeface="Century Gothic" panose="020B0502020202020204" pitchFamily="34" charset="0"/>
              <a:cs typeface="Times New Roman" panose="02020603050405020304" pitchFamily="18" charset="0"/>
            </a:rPr>
            <a:t>Campeche</a:t>
          </a:r>
        </a:p>
        <a:p>
          <a:pPr marL="228600" lvl="1" indent="-228600" algn="l" defTabSz="1066800">
            <a:lnSpc>
              <a:spcPct val="90000"/>
            </a:lnSpc>
            <a:spcBef>
              <a:spcPct val="0"/>
            </a:spcBef>
            <a:spcAft>
              <a:spcPct val="15000"/>
            </a:spcAft>
            <a:buChar char="•"/>
          </a:pPr>
          <a:r>
            <a:rPr lang="es-MX" sz="2400" kern="1200" dirty="0">
              <a:latin typeface="Century Gothic" panose="020B0502020202020204" pitchFamily="34" charset="0"/>
              <a:cs typeface="Times New Roman" panose="02020603050405020304" pitchFamily="18" charset="0"/>
            </a:rPr>
            <a:t>Nayarit </a:t>
          </a:r>
        </a:p>
        <a:p>
          <a:pPr marL="228600" lvl="1" indent="-228600" algn="l" defTabSz="1066800">
            <a:lnSpc>
              <a:spcPct val="90000"/>
            </a:lnSpc>
            <a:spcBef>
              <a:spcPct val="0"/>
            </a:spcBef>
            <a:spcAft>
              <a:spcPct val="15000"/>
            </a:spcAft>
            <a:buChar char="•"/>
          </a:pPr>
          <a:r>
            <a:rPr lang="es-MX" sz="2400" kern="1200" dirty="0">
              <a:latin typeface="Century Gothic" panose="020B0502020202020204" pitchFamily="34" charset="0"/>
              <a:cs typeface="Times New Roman" panose="02020603050405020304" pitchFamily="18" charset="0"/>
            </a:rPr>
            <a:t>Colima</a:t>
          </a:r>
        </a:p>
        <a:p>
          <a:pPr marL="228600" lvl="1" indent="-228600" algn="l" defTabSz="1066800">
            <a:lnSpc>
              <a:spcPct val="90000"/>
            </a:lnSpc>
            <a:spcBef>
              <a:spcPct val="0"/>
            </a:spcBef>
            <a:spcAft>
              <a:spcPct val="15000"/>
            </a:spcAft>
            <a:buChar char="•"/>
          </a:pPr>
          <a:r>
            <a:rPr lang="es-MX" sz="2400" kern="1200" dirty="0">
              <a:latin typeface="Century Gothic" panose="020B0502020202020204" pitchFamily="34" charset="0"/>
              <a:cs typeface="Times New Roman" panose="02020603050405020304" pitchFamily="18" charset="0"/>
            </a:rPr>
            <a:t>Baja California Sur </a:t>
          </a:r>
        </a:p>
        <a:p>
          <a:pPr marL="228600" lvl="1" indent="-228600" algn="l" defTabSz="1066800">
            <a:lnSpc>
              <a:spcPct val="90000"/>
            </a:lnSpc>
            <a:spcBef>
              <a:spcPct val="0"/>
            </a:spcBef>
            <a:spcAft>
              <a:spcPct val="15000"/>
            </a:spcAft>
            <a:buChar char="•"/>
          </a:pPr>
          <a:r>
            <a:rPr lang="es-MX" sz="2400" kern="1200" dirty="0">
              <a:latin typeface="Century Gothic" panose="020B0502020202020204" pitchFamily="34" charset="0"/>
              <a:cs typeface="Times New Roman" panose="02020603050405020304" pitchFamily="18" charset="0"/>
            </a:rPr>
            <a:t>Quintana Roo</a:t>
          </a:r>
        </a:p>
        <a:p>
          <a:pPr marL="228600" lvl="1" indent="-228600" algn="l" defTabSz="1066800">
            <a:lnSpc>
              <a:spcPct val="90000"/>
            </a:lnSpc>
            <a:spcBef>
              <a:spcPct val="0"/>
            </a:spcBef>
            <a:spcAft>
              <a:spcPct val="15000"/>
            </a:spcAft>
            <a:buChar char="•"/>
          </a:pPr>
          <a:r>
            <a:rPr lang="es-MX" sz="2400" kern="1200" dirty="0">
              <a:latin typeface="Century Gothic" panose="020B0502020202020204" pitchFamily="34" charset="0"/>
              <a:cs typeface="Times New Roman" panose="02020603050405020304" pitchFamily="18" charset="0"/>
            </a:rPr>
            <a:t> Tlaxcala</a:t>
          </a:r>
        </a:p>
      </dsp:txBody>
      <dsp:txXfrm rot="-5400000">
        <a:off x="2446826" y="153875"/>
        <a:ext cx="4349341" cy="2786847"/>
      </dsp:txXfrm>
    </dsp:sp>
    <dsp:sp modelId="{649DE329-C2A3-4A2B-8392-A776EA60D5EE}">
      <dsp:nvSpPr>
        <dsp:cNvPr id="0" name=""/>
        <dsp:cNvSpPr/>
      </dsp:nvSpPr>
      <dsp:spPr>
        <a:xfrm>
          <a:off x="28641" y="455405"/>
          <a:ext cx="2418184" cy="2183787"/>
        </a:xfrm>
        <a:prstGeom prst="roundRect">
          <a:avLst/>
        </a:prstGeom>
        <a:solidFill>
          <a:schemeClr val="accent1">
            <a:shade val="8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MX" sz="2800" kern="1200" dirty="0">
              <a:latin typeface="Century Gothic" panose="020B0502020202020204" pitchFamily="34" charset="0"/>
              <a:cs typeface="Times New Roman" panose="02020603050405020304" pitchFamily="18" charset="0"/>
            </a:rPr>
            <a:t>Menos de 20 programas</a:t>
          </a:r>
        </a:p>
      </dsp:txBody>
      <dsp:txXfrm>
        <a:off x="135245" y="562009"/>
        <a:ext cx="2204976" cy="1970579"/>
      </dsp:txXfrm>
    </dsp:sp>
    <dsp:sp modelId="{682C6723-B22E-4BCB-B17D-CCE0C2FD6331}">
      <dsp:nvSpPr>
        <dsp:cNvPr id="0" name=""/>
        <dsp:cNvSpPr/>
      </dsp:nvSpPr>
      <dsp:spPr>
        <a:xfrm rot="5400000">
          <a:off x="3208532" y="2578641"/>
          <a:ext cx="3088371" cy="4500103"/>
        </a:xfrm>
        <a:prstGeom prst="round2Same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pt-BR" sz="2000" kern="1200" dirty="0" err="1">
              <a:latin typeface="Century Gothic" panose="020B0502020202020204" pitchFamily="34" charset="0"/>
              <a:cs typeface="Times New Roman" panose="02020603050405020304" pitchFamily="18" charset="0"/>
            </a:rPr>
            <a:t>Tamaulipas</a:t>
          </a:r>
          <a:endParaRPr lang="es-MX" sz="2000" kern="1200" dirty="0">
            <a:latin typeface="Century Gothic" panose="020B0502020202020204"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pt-BR" sz="2000" kern="1200" dirty="0" err="1">
              <a:latin typeface="Century Gothic" panose="020B0502020202020204" pitchFamily="34" charset="0"/>
              <a:cs typeface="Times New Roman" panose="02020603050405020304" pitchFamily="18" charset="0"/>
            </a:rPr>
            <a:t>Durango</a:t>
          </a:r>
          <a:endParaRPr lang="es-MX" sz="2000" kern="1200" dirty="0">
            <a:latin typeface="Century Gothic" panose="020B0502020202020204"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pt-BR" sz="2000" kern="1200" dirty="0" err="1">
              <a:latin typeface="Century Gothic" panose="020B0502020202020204" pitchFamily="34" charset="0"/>
              <a:cs typeface="Times New Roman" panose="02020603050405020304" pitchFamily="18" charset="0"/>
            </a:rPr>
            <a:t>Zacatecas</a:t>
          </a:r>
          <a:endParaRPr lang="es-MX" sz="2000" kern="1200" dirty="0">
            <a:latin typeface="Century Gothic" panose="020B0502020202020204"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pt-BR" sz="2000" kern="1200" dirty="0" err="1">
              <a:latin typeface="Century Gothic" panose="020B0502020202020204" pitchFamily="34" charset="0"/>
              <a:cs typeface="Times New Roman" panose="02020603050405020304" pitchFamily="18" charset="0"/>
            </a:rPr>
            <a:t>Oaxaca</a:t>
          </a:r>
          <a:endParaRPr lang="es-MX" sz="2000" kern="1200" dirty="0">
            <a:latin typeface="Century Gothic" panose="020B0502020202020204"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pt-BR" sz="2000" kern="1200" dirty="0">
              <a:latin typeface="Century Gothic" panose="020B0502020202020204" pitchFamily="34" charset="0"/>
              <a:cs typeface="Times New Roman" panose="02020603050405020304" pitchFamily="18" charset="0"/>
            </a:rPr>
            <a:t>Guerrero</a:t>
          </a:r>
          <a:endParaRPr lang="es-MX" sz="2000" kern="1200" dirty="0">
            <a:latin typeface="Century Gothic" panose="020B0502020202020204"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pt-BR" sz="2000" kern="1200" dirty="0">
              <a:latin typeface="Century Gothic" panose="020B0502020202020204" pitchFamily="34" charset="0"/>
              <a:cs typeface="Times New Roman" panose="02020603050405020304" pitchFamily="18" charset="0"/>
            </a:rPr>
            <a:t>Chiapas</a:t>
          </a:r>
          <a:endParaRPr lang="es-MX" sz="2000" kern="1200" dirty="0">
            <a:latin typeface="Century Gothic" panose="020B0502020202020204"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pt-BR" sz="2000" kern="1200" dirty="0" err="1">
              <a:latin typeface="Century Gothic" panose="020B0502020202020204" pitchFamily="34" charset="0"/>
              <a:cs typeface="Times New Roman" panose="02020603050405020304" pitchFamily="18" charset="0"/>
            </a:rPr>
            <a:t>Aguascalientes</a:t>
          </a:r>
          <a:endParaRPr lang="es-MX" sz="2000" kern="1200" dirty="0">
            <a:latin typeface="Century Gothic" panose="020B0502020202020204"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pt-BR" sz="2000" kern="1200" dirty="0">
              <a:latin typeface="Century Gothic" panose="020B0502020202020204" pitchFamily="34" charset="0"/>
              <a:cs typeface="Times New Roman" panose="02020603050405020304" pitchFamily="18" charset="0"/>
            </a:rPr>
            <a:t>Hidalgo</a:t>
          </a:r>
          <a:endParaRPr lang="es-MX" sz="2000" kern="1200" dirty="0">
            <a:latin typeface="Century Gothic" panose="020B0502020202020204" pitchFamily="34" charset="0"/>
            <a:cs typeface="Times New Roman" panose="02020603050405020304" pitchFamily="18" charset="0"/>
          </a:endParaRPr>
        </a:p>
      </dsp:txBody>
      <dsp:txXfrm rot="-5400000">
        <a:off x="2502666" y="3435269"/>
        <a:ext cx="4349341" cy="2786847"/>
      </dsp:txXfrm>
    </dsp:sp>
    <dsp:sp modelId="{DA33F354-9D02-4120-882F-38ADEB005BFB}">
      <dsp:nvSpPr>
        <dsp:cNvPr id="0" name=""/>
        <dsp:cNvSpPr/>
      </dsp:nvSpPr>
      <dsp:spPr>
        <a:xfrm>
          <a:off x="28641" y="3735216"/>
          <a:ext cx="2474024" cy="2186952"/>
        </a:xfrm>
        <a:prstGeom prst="roundRect">
          <a:avLst/>
        </a:prstGeom>
        <a:solidFill>
          <a:schemeClr val="accent1">
            <a:shade val="80000"/>
            <a:hueOff val="228136"/>
            <a:satOff val="-11845"/>
            <a:lumOff val="2749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MX" sz="2800" kern="1200" dirty="0">
              <a:latin typeface="Century Gothic" panose="020B0502020202020204" pitchFamily="34" charset="0"/>
              <a:cs typeface="Times New Roman" panose="02020603050405020304" pitchFamily="18" charset="0"/>
            </a:rPr>
            <a:t>De 20 a 40 programas</a:t>
          </a:r>
        </a:p>
      </dsp:txBody>
      <dsp:txXfrm>
        <a:off x="135399" y="3841974"/>
        <a:ext cx="2260508" cy="1973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15E37-328A-4441-A97A-052E29B1E664}">
      <dsp:nvSpPr>
        <dsp:cNvPr id="0" name=""/>
        <dsp:cNvSpPr/>
      </dsp:nvSpPr>
      <dsp:spPr>
        <a:xfrm>
          <a:off x="948853" y="181"/>
          <a:ext cx="4350692" cy="2610415"/>
        </a:xfrm>
        <a:prstGeom prst="rect">
          <a:avLst/>
        </a:prstGeom>
        <a:solidFill>
          <a:schemeClr val="accent1">
            <a:alpha val="9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MX" sz="4000" kern="1200" dirty="0">
              <a:solidFill>
                <a:schemeClr val="tx1"/>
              </a:solidFill>
              <a:latin typeface="Century Gothic" panose="020B0502020202020204" pitchFamily="34" charset="0"/>
            </a:rPr>
            <a:t>Maestría </a:t>
          </a:r>
          <a:r>
            <a:rPr lang="es-MX" sz="4000" b="1" kern="1200" dirty="0">
              <a:solidFill>
                <a:schemeClr val="tx1"/>
              </a:solidFill>
              <a:latin typeface="Century Gothic" panose="020B0502020202020204" pitchFamily="34" charset="0"/>
            </a:rPr>
            <a:t>$11,026.08</a:t>
          </a:r>
        </a:p>
      </dsp:txBody>
      <dsp:txXfrm>
        <a:off x="948853" y="181"/>
        <a:ext cx="4350692" cy="2610415"/>
      </dsp:txXfrm>
    </dsp:sp>
    <dsp:sp modelId="{0FC9EB29-2045-4FDF-BDDB-C04B2AF26090}">
      <dsp:nvSpPr>
        <dsp:cNvPr id="0" name=""/>
        <dsp:cNvSpPr/>
      </dsp:nvSpPr>
      <dsp:spPr>
        <a:xfrm>
          <a:off x="948853" y="3045666"/>
          <a:ext cx="4350692" cy="2610415"/>
        </a:xfrm>
        <a:prstGeom prst="rect">
          <a:avLst/>
        </a:prstGeom>
        <a:solidFill>
          <a:schemeClr val="accent1">
            <a:alpha val="90000"/>
            <a:hueOff val="0"/>
            <a:satOff val="0"/>
            <a:lumOff val="0"/>
            <a:alphaOff val="-40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MX" sz="4000" kern="1200" dirty="0">
              <a:solidFill>
                <a:schemeClr val="tx1"/>
              </a:solidFill>
              <a:latin typeface="Century Gothic" panose="020B0502020202020204" pitchFamily="34" charset="0"/>
            </a:rPr>
            <a:t>Doctorado </a:t>
          </a:r>
          <a:r>
            <a:rPr lang="es-MX" sz="4000" b="1" kern="1200" dirty="0">
              <a:solidFill>
                <a:schemeClr val="tx1"/>
              </a:solidFill>
              <a:latin typeface="Century Gothic" panose="020B0502020202020204" pitchFamily="34" charset="0"/>
            </a:rPr>
            <a:t>$14,701.44</a:t>
          </a:r>
        </a:p>
      </dsp:txBody>
      <dsp:txXfrm>
        <a:off x="948853" y="3045666"/>
        <a:ext cx="4350692" cy="261041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4BD4EA2-0638-4720-9BA2-3D9E4033C8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D51C9179-0A63-45EA-BE51-99EAF12591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2303A4-0A76-4E1A-84C4-B80F3F0AC245}" type="datetime1">
              <a:rPr lang="es-ES" smtClean="0"/>
              <a:t>5/11/19</a:t>
            </a:fld>
            <a:endParaRPr lang="es-ES"/>
          </a:p>
        </p:txBody>
      </p:sp>
      <p:sp>
        <p:nvSpPr>
          <p:cNvPr id="4" name="Marcador de pie de página 3">
            <a:extLst>
              <a:ext uri="{FF2B5EF4-FFF2-40B4-BE49-F238E27FC236}">
                <a16:creationId xmlns:a16="http://schemas.microsoft.com/office/drawing/2014/main" id="{864CB130-65F4-4FF9-83A1-23072BA998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5B783DAA-57FA-4D9A-B85F-53DA334F54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F16B86-C542-4318-96B6-19D1E93B7477}" type="slidenum">
              <a:rPr lang="es-ES" smtClean="0"/>
              <a:t>‹Nº›</a:t>
            </a:fld>
            <a:endParaRPr lang="es-ES"/>
          </a:p>
        </p:txBody>
      </p:sp>
    </p:spTree>
    <p:extLst>
      <p:ext uri="{BB962C8B-B14F-4D97-AF65-F5344CB8AC3E}">
        <p14:creationId xmlns:p14="http://schemas.microsoft.com/office/powerpoint/2010/main" val="28105630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0AFFDC6-DF2E-496F-A85F-96314035A259}" type="datetime1">
              <a:rPr lang="es-ES" noProof="0" smtClean="0"/>
              <a:t>5/11/19</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B68C18-1BF1-F447-95ED-60EAAE35426E}" type="slidenum">
              <a:rPr lang="es-ES" noProof="0" smtClean="0"/>
              <a:t>‹Nº›</a:t>
            </a:fld>
            <a:endParaRPr lang="es-ES" noProof="0"/>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68B68C18-1BF1-F447-95ED-60EAAE35426E}" type="slidenum">
              <a:rPr lang="es-ES" smtClean="0"/>
              <a:t>2</a:t>
            </a:fld>
            <a:endParaRPr lang="es-ES"/>
          </a:p>
        </p:txBody>
      </p:sp>
    </p:spTree>
    <p:extLst>
      <p:ext uri="{BB962C8B-B14F-4D97-AF65-F5344CB8AC3E}">
        <p14:creationId xmlns:p14="http://schemas.microsoft.com/office/powerpoint/2010/main" val="248285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68B68C18-1BF1-F447-95ED-60EAAE35426E}" type="slidenum">
              <a:rPr lang="es-ES" smtClean="0"/>
              <a:t>7</a:t>
            </a:fld>
            <a:endParaRPr lang="es-ES"/>
          </a:p>
        </p:txBody>
      </p:sp>
    </p:spTree>
    <p:extLst>
      <p:ext uri="{BB962C8B-B14F-4D97-AF65-F5344CB8AC3E}">
        <p14:creationId xmlns:p14="http://schemas.microsoft.com/office/powerpoint/2010/main" val="54119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68B68C18-1BF1-F447-95ED-60EAAE35426E}" type="slidenum">
              <a:rPr lang="es-ES" smtClean="0"/>
              <a:t>8</a:t>
            </a:fld>
            <a:endParaRPr lang="es-ES"/>
          </a:p>
        </p:txBody>
      </p:sp>
    </p:spTree>
    <p:extLst>
      <p:ext uri="{BB962C8B-B14F-4D97-AF65-F5344CB8AC3E}">
        <p14:creationId xmlns:p14="http://schemas.microsoft.com/office/powerpoint/2010/main" val="395309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68B68C18-1BF1-F447-95ED-60EAAE35426E}" type="slidenum">
              <a:rPr lang="es-ES" smtClean="0"/>
              <a:t>10</a:t>
            </a:fld>
            <a:endParaRPr lang="es-ES"/>
          </a:p>
        </p:txBody>
      </p:sp>
    </p:spTree>
    <p:extLst>
      <p:ext uri="{BB962C8B-B14F-4D97-AF65-F5344CB8AC3E}">
        <p14:creationId xmlns:p14="http://schemas.microsoft.com/office/powerpoint/2010/main" val="122106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68B68C18-1BF1-F447-95ED-60EAAE35426E}" type="slidenum">
              <a:rPr lang="es-ES" smtClean="0"/>
              <a:t>12</a:t>
            </a:fld>
            <a:endParaRPr lang="es-ES"/>
          </a:p>
        </p:txBody>
      </p:sp>
    </p:spTree>
    <p:extLst>
      <p:ext uri="{BB962C8B-B14F-4D97-AF65-F5344CB8AC3E}">
        <p14:creationId xmlns:p14="http://schemas.microsoft.com/office/powerpoint/2010/main" val="360810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68B68C18-1BF1-F447-95ED-60EAAE35426E}" type="slidenum">
              <a:rPr lang="es-ES" smtClean="0"/>
              <a:t>14</a:t>
            </a:fld>
            <a:endParaRPr lang="es-ES"/>
          </a:p>
        </p:txBody>
      </p:sp>
    </p:spTree>
    <p:extLst>
      <p:ext uri="{BB962C8B-B14F-4D97-AF65-F5344CB8AC3E}">
        <p14:creationId xmlns:p14="http://schemas.microsoft.com/office/powerpoint/2010/main" val="279670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68B68C18-1BF1-F447-95ED-60EAAE35426E}" type="slidenum">
              <a:rPr lang="es-ES" smtClean="0"/>
              <a:t>19</a:t>
            </a:fld>
            <a:endParaRPr lang="es-ES"/>
          </a:p>
        </p:txBody>
      </p:sp>
    </p:spTree>
    <p:extLst>
      <p:ext uri="{BB962C8B-B14F-4D97-AF65-F5344CB8AC3E}">
        <p14:creationId xmlns:p14="http://schemas.microsoft.com/office/powerpoint/2010/main" val="2615187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imagen">
    <p:bg>
      <p:bgRef idx="1001">
        <a:schemeClr val="bg2"/>
      </p:bgRef>
    </p:bg>
    <p:spTree>
      <p:nvGrpSpPr>
        <p:cNvPr id="1" name=""/>
        <p:cNvGrpSpPr/>
        <p:nvPr/>
      </p:nvGrpSpPr>
      <p:grpSpPr>
        <a:xfrm>
          <a:off x="0" y="0"/>
          <a:ext cx="0" cy="0"/>
          <a:chOff x="0" y="0"/>
          <a:chExt cx="0" cy="0"/>
        </a:xfrm>
      </p:grpSpPr>
      <p:sp>
        <p:nvSpPr>
          <p:cNvPr id="12" name="Forma libre 6" title="Forma de número de página"/>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ítulo 1"/>
          <p:cNvSpPr>
            <a:spLocks noGrp="1"/>
          </p:cNvSpPr>
          <p:nvPr>
            <p:ph type="ctrTitle"/>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cxnSp>
        <p:nvCxnSpPr>
          <p:cNvPr id="9" name="Conector recto 8" title="Línea de regla vertical"/>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Marcador de posición de imagen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rtlCol="0" anchor="ctr"/>
          <a:lstStyle>
            <a:lvl1pPr marL="0" indent="0" algn="ctr">
              <a:buNone/>
              <a:defRPr i="1"/>
            </a:lvl1pPr>
          </a:lstStyle>
          <a:p>
            <a:pPr rtl="0"/>
            <a:r>
              <a:rPr lang="es-ES" noProof="0"/>
              <a:t>Inserte foto de retrato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s-ES" noProof="0"/>
              <a:t>Haga clic para modificar el estilo de título del patrón</a:t>
            </a:r>
          </a:p>
        </p:txBody>
      </p:sp>
      <p:sp>
        <p:nvSpPr>
          <p:cNvPr id="4" name="Marcador de fecha 3"/>
          <p:cNvSpPr>
            <a:spLocks noGrp="1"/>
          </p:cNvSpPr>
          <p:nvPr>
            <p:ph type="dt" sz="half" idx="10"/>
          </p:nvPr>
        </p:nvSpPr>
        <p:spPr/>
        <p:txBody>
          <a:bodyPr rtlCol="0"/>
          <a:lstStyle>
            <a:lvl1pPr>
              <a:defRPr>
                <a:solidFill>
                  <a:schemeClr val="bg1"/>
                </a:solidFill>
              </a:defRPr>
            </a:lvl1pPr>
          </a:lstStyle>
          <a:p>
            <a:pPr rtl="0"/>
            <a:fld id="{B1BED65A-299E-4D02-A3EB-3E0CEE967EB1}" type="datetime1">
              <a:rPr lang="es-ES" noProof="0" smtClean="0"/>
              <a:t>5/11/19</a:t>
            </a:fld>
            <a:endParaRPr lang="es-ES" noProof="0"/>
          </a:p>
        </p:txBody>
      </p:sp>
      <p:sp>
        <p:nvSpPr>
          <p:cNvPr id="5" name="Marcador de pie de página 4"/>
          <p:cNvSpPr>
            <a:spLocks noGrp="1"/>
          </p:cNvSpPr>
          <p:nvPr>
            <p:ph type="ftr" sz="quarter" idx="11"/>
          </p:nvPr>
        </p:nvSpPr>
        <p:spPr/>
        <p:txBody>
          <a:bodyPr rtlCol="0"/>
          <a:lstStyle>
            <a:lvl1pPr>
              <a:defRPr>
                <a:solidFill>
                  <a:schemeClr val="bg1"/>
                </a:solidFill>
              </a:defRPr>
            </a:lvl1pPr>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13D2E340-0663-474B-992C-9192B5C45E57}" type="slidenum">
              <a:rPr lang="es-ES" noProof="0" smtClean="0"/>
              <a:t>‹Nº›</a:t>
            </a:fld>
            <a:endParaRPr lang="es-ES" noProof="0"/>
          </a:p>
        </p:txBody>
      </p:sp>
      <p:sp>
        <p:nvSpPr>
          <p:cNvPr id="20" name="Marcador de texto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s-ES" noProof="0"/>
              <a:t>Escriba el subtítulo aquí</a:t>
            </a:r>
          </a:p>
        </p:txBody>
      </p:sp>
      <p:cxnSp>
        <p:nvCxnSpPr>
          <p:cNvPr id="21" name="Conector recto 20" title="Líneas de regla horizontal">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Marcador de contenido 6">
            <a:extLst>
              <a:ext uri="{FF2B5EF4-FFF2-40B4-BE49-F238E27FC236}">
                <a16:creationId xmlns:a16="http://schemas.microsoft.com/office/drawing/2014/main" id="{FBC751F3-ABD6-4995-8494-4932D12ACE1B}"/>
              </a:ext>
            </a:extLst>
          </p:cNvPr>
          <p:cNvSpPr>
            <a:spLocks noGrp="1"/>
          </p:cNvSpPr>
          <p:nvPr>
            <p:ph sz="quarter" idx="19" hasCustomPrompt="1"/>
          </p:nvPr>
        </p:nvSpPr>
        <p:spPr>
          <a:xfrm>
            <a:off x="5326063" y="559678"/>
            <a:ext cx="6103937" cy="519183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s-ES" noProof="0"/>
              <a:t>Haga clic para modificar el estilo de título del patrón</a:t>
            </a:r>
          </a:p>
        </p:txBody>
      </p:sp>
      <p:sp>
        <p:nvSpPr>
          <p:cNvPr id="4" name="Marcador de fecha 3"/>
          <p:cNvSpPr>
            <a:spLocks noGrp="1"/>
          </p:cNvSpPr>
          <p:nvPr>
            <p:ph type="dt" sz="half" idx="10"/>
          </p:nvPr>
        </p:nvSpPr>
        <p:spPr/>
        <p:txBody>
          <a:bodyPr rtlCol="0"/>
          <a:lstStyle>
            <a:lvl1pPr>
              <a:defRPr>
                <a:solidFill>
                  <a:schemeClr val="bg1"/>
                </a:solidFill>
              </a:defRPr>
            </a:lvl1pPr>
          </a:lstStyle>
          <a:p>
            <a:pPr rtl="0"/>
            <a:fld id="{DF270319-D748-456F-9376-B2DCC7A2770E}" type="datetime1">
              <a:rPr lang="es-ES" noProof="0" smtClean="0"/>
              <a:t>5/11/19</a:t>
            </a:fld>
            <a:endParaRPr lang="es-ES" noProof="0"/>
          </a:p>
        </p:txBody>
      </p:sp>
      <p:sp>
        <p:nvSpPr>
          <p:cNvPr id="5" name="Marcador de pie de página 4"/>
          <p:cNvSpPr>
            <a:spLocks noGrp="1"/>
          </p:cNvSpPr>
          <p:nvPr>
            <p:ph type="ftr" sz="quarter" idx="11"/>
          </p:nvPr>
        </p:nvSpPr>
        <p:spPr/>
        <p:txBody>
          <a:bodyPr rtlCol="0"/>
          <a:lstStyle>
            <a:lvl1pPr>
              <a:defRPr>
                <a:solidFill>
                  <a:schemeClr val="bg1"/>
                </a:solidFill>
              </a:defRPr>
            </a:lvl1pPr>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13D2E340-0663-474B-992C-9192B5C45E57}" type="slidenum">
              <a:rPr lang="es-ES" noProof="0" smtClean="0"/>
              <a:t>‹Nº›</a:t>
            </a:fld>
            <a:endParaRPr lang="es-ES" noProof="0"/>
          </a:p>
        </p:txBody>
      </p:sp>
      <p:sp>
        <p:nvSpPr>
          <p:cNvPr id="20" name="Marcador de texto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s-ES" noProof="0"/>
              <a:t>Escriba el subtítulo aquí</a:t>
            </a:r>
          </a:p>
        </p:txBody>
      </p:sp>
      <p:cxnSp>
        <p:nvCxnSpPr>
          <p:cNvPr id="21" name="Conector recto 20" title="Líneas de regla horizontal">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Marcador de posición de imagen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rtlCol="0" anchor="ctr"/>
          <a:lstStyle>
            <a:lvl1pPr marL="0" indent="0" algn="ctr">
              <a:buNone/>
              <a:defRPr/>
            </a:lvl1pPr>
          </a:lstStyle>
          <a:p>
            <a:pPr rtl="0"/>
            <a:r>
              <a:rPr lang="es-ES" noProof="0"/>
              <a:t>Haga clic en el icono para agregar una imagen</a:t>
            </a:r>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p:cNvSpPr>
            <a:spLocks noGrp="1"/>
          </p:cNvSpPr>
          <p:nvPr>
            <p:ph type="title"/>
          </p:nvPr>
        </p:nvSpPr>
        <p:spPr>
          <a:xfrm>
            <a:off x="762000" y="559677"/>
            <a:ext cx="3833906" cy="5274923"/>
          </a:xfrm>
        </p:spPr>
        <p:txBody>
          <a:bodyPr rtlCol="0" anchor="b"/>
          <a:lstStyle>
            <a:lvl1pPr>
              <a:defRPr>
                <a:solidFill>
                  <a:schemeClr val="bg1"/>
                </a:solidFill>
              </a:defRPr>
            </a:lvl1pPr>
          </a:lstStyle>
          <a:p>
            <a:pPr rtl="0"/>
            <a:r>
              <a:rPr lang="es-ES" noProof="0"/>
              <a:t>Haga clic para modificar el estilo de título del patrón</a:t>
            </a:r>
          </a:p>
        </p:txBody>
      </p:sp>
      <p:sp>
        <p:nvSpPr>
          <p:cNvPr id="4" name="Marcador de fecha 3"/>
          <p:cNvSpPr>
            <a:spLocks noGrp="1"/>
          </p:cNvSpPr>
          <p:nvPr>
            <p:ph type="dt" sz="half" idx="10"/>
          </p:nvPr>
        </p:nvSpPr>
        <p:spPr/>
        <p:txBody>
          <a:bodyPr rtlCol="0"/>
          <a:lstStyle>
            <a:lvl1pPr>
              <a:defRPr>
                <a:solidFill>
                  <a:schemeClr val="bg1"/>
                </a:solidFill>
              </a:defRPr>
            </a:lvl1pPr>
          </a:lstStyle>
          <a:p>
            <a:pPr rtl="0"/>
            <a:fld id="{4527872D-84EB-44AF-812A-80C1C383E980}" type="datetime1">
              <a:rPr lang="es-ES" noProof="0" smtClean="0"/>
              <a:t>5/11/19</a:t>
            </a:fld>
            <a:endParaRPr lang="es-ES" noProof="0"/>
          </a:p>
        </p:txBody>
      </p:sp>
      <p:sp>
        <p:nvSpPr>
          <p:cNvPr id="5" name="Marcador de pie de página 4"/>
          <p:cNvSpPr>
            <a:spLocks noGrp="1"/>
          </p:cNvSpPr>
          <p:nvPr>
            <p:ph type="ftr" sz="quarter" idx="11"/>
          </p:nvPr>
        </p:nvSpPr>
        <p:spPr/>
        <p:txBody>
          <a:bodyPr rtlCol="0"/>
          <a:lstStyle>
            <a:lvl1pPr>
              <a:defRPr>
                <a:solidFill>
                  <a:schemeClr val="bg1"/>
                </a:solidFill>
              </a:defRPr>
            </a:lvl1pPr>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13D2E340-0663-474B-992C-9192B5C45E57}" type="slidenum">
              <a:rPr lang="es-ES" noProof="0" smtClean="0"/>
              <a:t>‹Nº›</a:t>
            </a:fld>
            <a:endParaRPr lang="es-ES" noProof="0"/>
          </a:p>
        </p:txBody>
      </p:sp>
      <p:cxnSp>
        <p:nvCxnSpPr>
          <p:cNvPr id="21" name="Conector recto 20" title="Líneas de regla horizontal">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Marcador de contenido 2">
            <a:extLst>
              <a:ext uri="{FF2B5EF4-FFF2-40B4-BE49-F238E27FC236}">
                <a16:creationId xmlns:a16="http://schemas.microsoft.com/office/drawing/2014/main" id="{4889D34E-DF9E-41B7-A5EC-B9D63999B3D0}"/>
              </a:ext>
            </a:extLst>
          </p:cNvPr>
          <p:cNvSpPr>
            <a:spLocks noGrp="1"/>
          </p:cNvSpPr>
          <p:nvPr>
            <p:ph idx="1" hasCustomPrompt="1"/>
          </p:nvPr>
        </p:nvSpPr>
        <p:spPr>
          <a:xfrm>
            <a:off x="5181600" y="559678"/>
            <a:ext cx="6172200" cy="561728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5181600" y="540628"/>
            <a:ext cx="6248400" cy="2488946"/>
          </a:xfrm>
        </p:spPr>
        <p:txBody>
          <a:bodyPr rtlCol="0"/>
          <a:lstStyle>
            <a:lvl5pPr>
              <a:defRPr i="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5181600" y="3712467"/>
            <a:ext cx="6248400" cy="2482228"/>
          </a:xfrm>
        </p:spPr>
        <p:txBody>
          <a:bodyPr rtlCol="0"/>
          <a:lstStyle>
            <a:lvl5pPr>
              <a:defRPr i="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877B9253-DD09-499B-83F2-195EF34563DD}" type="datetime1">
              <a:rPr lang="es-ES" noProof="0" smtClean="0"/>
              <a:t>5/11/19</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13D2E340-0663-474B-992C-9192B5C45E57}" type="slidenum">
              <a:rPr lang="es-ES" noProof="0" smtClean="0"/>
              <a:t>‹Nº›</a:t>
            </a:fld>
            <a:endParaRPr lang="es-ES"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762000" y="557784"/>
            <a:ext cx="3831336" cy="4956048"/>
          </a:xfrm>
        </p:spPr>
        <p:txBody>
          <a:bodyPr rtlCol="0"/>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5181600" y="558065"/>
            <a:ext cx="6245352" cy="914400"/>
          </a:xfrm>
        </p:spPr>
        <p:txBody>
          <a:bodyPr rtlCol="0"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5181600" y="1526671"/>
            <a:ext cx="6245352" cy="175564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hasCustomPrompt="1"/>
          </p:nvPr>
        </p:nvSpPr>
        <p:spPr>
          <a:xfrm>
            <a:off x="5181600" y="3700826"/>
            <a:ext cx="6248400" cy="914400"/>
          </a:xfrm>
        </p:spPr>
        <p:txBody>
          <a:bodyPr rtlCol="0"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5181600" y="4669432"/>
            <a:ext cx="6245352" cy="175564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DFFDDE3D-426C-461C-B4EA-B4BC3F3B025A}" type="datetime1">
              <a:rPr lang="es-ES" noProof="0" smtClean="0"/>
              <a:t>5/11/19</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13D2E340-0663-474B-992C-9192B5C45E57}" type="slidenum">
              <a:rPr lang="es-ES" noProof="0" smtClean="0"/>
              <a:t>‹Nº›</a:t>
            </a:fld>
            <a:endParaRPr lang="es-ES"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7B84F3F4-405D-4C36-BB3D-BF96FEC2B1D0}" type="datetime1">
              <a:rPr lang="es-ES" noProof="0" smtClean="0"/>
              <a:t>5/11/19</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13D2E340-0663-474B-992C-9192B5C45E57}" type="slidenum">
              <a:rPr lang="es-ES" noProof="0" smtClean="0"/>
              <a:t>‹Nº›</a:t>
            </a:fld>
            <a:endParaRPr lang="es-ES"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C0892E8C-7DEE-469B-89C3-6F80A1782FA4}" type="datetime1">
              <a:rPr lang="es-ES" noProof="0" smtClean="0"/>
              <a:t>5/11/19</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13D2E340-0663-474B-992C-9192B5C45E57}" type="slidenum">
              <a:rPr lang="es-ES" noProof="0" smtClean="0"/>
              <a:t>‹Nº›</a:t>
            </a:fld>
            <a:endParaRPr lang="es-ES"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sub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Marcador de texto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s-ES" noProof="0"/>
              <a:t>Escriba el subtítulo aquí</a:t>
            </a:r>
          </a:p>
        </p:txBody>
      </p:sp>
      <p:sp>
        <p:nvSpPr>
          <p:cNvPr id="3" name="Marcador de posición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80596C94-F585-4C00-9F72-1356CB8056E8}" type="datetime1">
              <a:rPr lang="es-ES" noProof="0" smtClean="0"/>
              <a:t>5/11/19</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13D2E340-0663-474B-992C-9192B5C45E57}" type="slidenum">
              <a:rPr lang="es-ES" noProof="0" smtClean="0"/>
              <a:t>‹Nº›</a:t>
            </a:fld>
            <a:endParaRPr lang="es-ES" noProof="0"/>
          </a:p>
        </p:txBody>
      </p:sp>
      <p:sp>
        <p:nvSpPr>
          <p:cNvPr id="11" name="Título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rtlCol="0" anchor="b"/>
          <a:lstStyle/>
          <a:p>
            <a:pPr rtl="0"/>
            <a:r>
              <a:rPr lang="es-ES" noProof="0"/>
              <a:t>Haga clic para modificar el estilo de título del patrón</a:t>
            </a:r>
          </a:p>
        </p:txBody>
      </p:sp>
      <p:cxnSp>
        <p:nvCxnSpPr>
          <p:cNvPr id="12" name="Conector recto 11" title="Líneas de regla horizontal">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ágenes / viñetas de icono claras">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p:cNvSpPr>
            <a:spLocks noGrp="1"/>
          </p:cNvSpPr>
          <p:nvPr>
            <p:ph type="title"/>
          </p:nvPr>
        </p:nvSpPr>
        <p:spPr>
          <a:xfrm>
            <a:off x="762000" y="559678"/>
            <a:ext cx="3833906" cy="2221622"/>
          </a:xfrm>
        </p:spPr>
        <p:txBody>
          <a:bodyPr rtlCol="0" anchor="b"/>
          <a:lstStyle/>
          <a:p>
            <a:pPr rtl="0"/>
            <a:r>
              <a:rPr lang="es-ES" noProof="0"/>
              <a:t>Haga clic para modificar el estilo de título del patrón</a:t>
            </a:r>
          </a:p>
        </p:txBody>
      </p:sp>
      <p:sp>
        <p:nvSpPr>
          <p:cNvPr id="4" name="Marcador de fecha 3"/>
          <p:cNvSpPr>
            <a:spLocks noGrp="1"/>
          </p:cNvSpPr>
          <p:nvPr>
            <p:ph type="dt" sz="half" idx="10"/>
          </p:nvPr>
        </p:nvSpPr>
        <p:spPr/>
        <p:txBody>
          <a:bodyPr rtlCol="0"/>
          <a:lstStyle/>
          <a:p>
            <a:pPr rtl="0"/>
            <a:fld id="{F5C843A8-67E7-4932-A33C-9A8E5C1C4119}" type="datetime1">
              <a:rPr lang="es-ES" noProof="0" smtClean="0"/>
              <a:t>5/11/19</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13D2E340-0663-474B-992C-9192B5C45E57}" type="slidenum">
              <a:rPr lang="es-ES" noProof="0" smtClean="0"/>
              <a:t>‹Nº›</a:t>
            </a:fld>
            <a:endParaRPr lang="es-ES" noProof="0"/>
          </a:p>
        </p:txBody>
      </p:sp>
      <p:sp>
        <p:nvSpPr>
          <p:cNvPr id="20" name="Marcador de texto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s-ES" noProof="0"/>
              <a:t>Escriba el subtítulo aquí</a:t>
            </a:r>
          </a:p>
        </p:txBody>
      </p:sp>
      <p:cxnSp>
        <p:nvCxnSpPr>
          <p:cNvPr id="21" name="Conector recto 20" title="Líneas de regla horizontal">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Marcador de contenido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s-ES" noProof="0"/>
              <a:t>Descripción del artículo</a:t>
            </a:r>
          </a:p>
        </p:txBody>
      </p:sp>
      <p:sp>
        <p:nvSpPr>
          <p:cNvPr id="19" name="Marcador de texto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s-ES" noProof="0"/>
              <a:t>Descripción del artículo</a:t>
            </a:r>
          </a:p>
        </p:txBody>
      </p:sp>
      <p:sp>
        <p:nvSpPr>
          <p:cNvPr id="22" name="Marcador de texto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s-ES" noProof="0"/>
              <a:t>Descripción del artículo</a:t>
            </a:r>
          </a:p>
        </p:txBody>
      </p:sp>
      <p:sp>
        <p:nvSpPr>
          <p:cNvPr id="23" name="Marcador de texto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es-ES" noProof="0"/>
              <a:t>Descripción del artículo</a:t>
            </a:r>
          </a:p>
        </p:txBody>
      </p:sp>
      <p:sp>
        <p:nvSpPr>
          <p:cNvPr id="24" name="Marcador de texto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s-ES" noProof="0"/>
              <a:t>Descripción del artículo</a:t>
            </a:r>
          </a:p>
        </p:txBody>
      </p:sp>
      <p:sp>
        <p:nvSpPr>
          <p:cNvPr id="25" name="Marcador de texto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s-ES" noProof="0"/>
              <a:t>Descripción del artículo</a:t>
            </a:r>
          </a:p>
        </p:txBody>
      </p:sp>
      <p:sp>
        <p:nvSpPr>
          <p:cNvPr id="26" name="Marcador de posición de imagen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
        <p:nvSpPr>
          <p:cNvPr id="27" name="Marcador de posición de imagen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
        <p:nvSpPr>
          <p:cNvPr id="28" name="Marcador de posición de imagen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
        <p:nvSpPr>
          <p:cNvPr id="29" name="Marcador de posición de imagen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
        <p:nvSpPr>
          <p:cNvPr id="30" name="Marcador de posición de imagen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
        <p:nvSpPr>
          <p:cNvPr id="31" name="Marcador de posición de imagen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ñetas numeradas en una fila">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p:cNvSpPr>
            <a:spLocks noGrp="1"/>
          </p:cNvSpPr>
          <p:nvPr>
            <p:ph type="title"/>
          </p:nvPr>
        </p:nvSpPr>
        <p:spPr>
          <a:xfrm>
            <a:off x="762000" y="559678"/>
            <a:ext cx="3833906" cy="2221622"/>
          </a:xfrm>
        </p:spPr>
        <p:txBody>
          <a:bodyPr rtlCol="0" anchor="b"/>
          <a:lstStyle/>
          <a:p>
            <a:pPr rtl="0"/>
            <a:r>
              <a:rPr lang="es-ES" noProof="0"/>
              <a:t>Haga clic para modificar el estilo de título del patrón</a:t>
            </a:r>
          </a:p>
        </p:txBody>
      </p:sp>
      <p:sp>
        <p:nvSpPr>
          <p:cNvPr id="3" name="Marcador de contenido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rtlCol="0">
            <a:noAutofit/>
          </a:bodyPr>
          <a:lstStyle>
            <a:lvl1pPr marL="0" indent="0" algn="ctr">
              <a:buNone/>
              <a:defRPr sz="1400"/>
            </a:lvl1pPr>
          </a:lstStyle>
          <a:p>
            <a:pPr lvl="0" rtl="0"/>
            <a:r>
              <a:rPr lang="es-ES" noProof="0"/>
              <a:t>Descripción del evento</a:t>
            </a:r>
          </a:p>
        </p:txBody>
      </p:sp>
      <p:sp>
        <p:nvSpPr>
          <p:cNvPr id="4" name="Marcador de fecha 3"/>
          <p:cNvSpPr>
            <a:spLocks noGrp="1"/>
          </p:cNvSpPr>
          <p:nvPr>
            <p:ph type="dt" sz="half" idx="10"/>
          </p:nvPr>
        </p:nvSpPr>
        <p:spPr/>
        <p:txBody>
          <a:bodyPr rtlCol="0"/>
          <a:lstStyle/>
          <a:p>
            <a:pPr rtl="0"/>
            <a:fld id="{6CA9EFEA-348A-4F22-9312-6B9E53DB3CAA}" type="datetime1">
              <a:rPr lang="es-ES" noProof="0" smtClean="0"/>
              <a:t>5/11/19</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13D2E340-0663-474B-992C-9192B5C45E57}" type="slidenum">
              <a:rPr lang="es-ES" noProof="0" smtClean="0"/>
              <a:t>‹Nº›</a:t>
            </a:fld>
            <a:endParaRPr lang="es-ES" noProof="0"/>
          </a:p>
        </p:txBody>
      </p:sp>
      <p:sp>
        <p:nvSpPr>
          <p:cNvPr id="9" name="Marcador de texto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rtlCol="0">
            <a:noAutofit/>
          </a:bodyPr>
          <a:lstStyle>
            <a:lvl1pPr marL="0" indent="0" algn="ctr">
              <a:buNone/>
              <a:defRPr sz="1400"/>
            </a:lvl1pPr>
          </a:lstStyle>
          <a:p>
            <a:pPr lvl="0" rtl="0"/>
            <a:r>
              <a:rPr lang="es-ES" noProof="0"/>
              <a:t>Descripción del evento</a:t>
            </a:r>
          </a:p>
        </p:txBody>
      </p:sp>
      <p:sp>
        <p:nvSpPr>
          <p:cNvPr id="11" name="Marcador de texto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rtlCol="0">
            <a:noAutofit/>
          </a:bodyPr>
          <a:lstStyle>
            <a:lvl1pPr marL="0" indent="0" algn="ctr">
              <a:buNone/>
              <a:defRPr sz="1400"/>
            </a:lvl1pPr>
          </a:lstStyle>
          <a:p>
            <a:pPr lvl="0" rtl="0"/>
            <a:r>
              <a:rPr lang="es-ES" noProof="0"/>
              <a:t>Descripción del evento</a:t>
            </a:r>
          </a:p>
        </p:txBody>
      </p:sp>
      <p:sp>
        <p:nvSpPr>
          <p:cNvPr id="13" name="Marcador de texto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rtlCol="0" anchor="ctr">
            <a:noAutofit/>
          </a:bodyPr>
          <a:lstStyle>
            <a:lvl1pPr marL="0" indent="0" algn="ctr">
              <a:lnSpc>
                <a:spcPct val="100000"/>
              </a:lnSpc>
              <a:buNone/>
              <a:defRPr sz="2000" i="1">
                <a:solidFill>
                  <a:schemeClr val="bg1"/>
                </a:solidFill>
                <a:latin typeface="+mj-lt"/>
              </a:defRPr>
            </a:lvl1pPr>
          </a:lstStyle>
          <a:p>
            <a:pPr lvl="0" rtl="0"/>
            <a:r>
              <a:rPr lang="es-ES" noProof="0"/>
              <a:t>1</a:t>
            </a:r>
          </a:p>
        </p:txBody>
      </p:sp>
      <p:sp>
        <p:nvSpPr>
          <p:cNvPr id="15" name="Marcador de texto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es-ES" noProof="0"/>
              <a:t>2</a:t>
            </a:r>
          </a:p>
        </p:txBody>
      </p:sp>
      <p:sp>
        <p:nvSpPr>
          <p:cNvPr id="17" name="Marcador de texto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es-ES" noProof="0"/>
              <a:t>3</a:t>
            </a:r>
          </a:p>
        </p:txBody>
      </p:sp>
      <p:sp>
        <p:nvSpPr>
          <p:cNvPr id="20" name="Marcador de texto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s-ES" noProof="0"/>
              <a:t>Escriba el subtítulo aquí</a:t>
            </a:r>
          </a:p>
        </p:txBody>
      </p:sp>
      <p:cxnSp>
        <p:nvCxnSpPr>
          <p:cNvPr id="21" name="Conector recto 20" title="Líneas de regla horizontal">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el título y el sub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s-ES" noProof="0"/>
              <a:t>Haga clic para modificar el estilo de título del patrón</a:t>
            </a:r>
          </a:p>
        </p:txBody>
      </p:sp>
      <p:sp>
        <p:nvSpPr>
          <p:cNvPr id="4" name="Marcador de fecha 3"/>
          <p:cNvSpPr>
            <a:spLocks noGrp="1"/>
          </p:cNvSpPr>
          <p:nvPr>
            <p:ph type="dt" sz="half" idx="10"/>
          </p:nvPr>
        </p:nvSpPr>
        <p:spPr/>
        <p:txBody>
          <a:bodyPr rtlCol="0"/>
          <a:lstStyle>
            <a:lvl1pPr>
              <a:defRPr>
                <a:solidFill>
                  <a:schemeClr val="bg1"/>
                </a:solidFill>
              </a:defRPr>
            </a:lvl1pPr>
          </a:lstStyle>
          <a:p>
            <a:pPr rtl="0"/>
            <a:fld id="{F9A33E3E-0291-4C5E-A385-B788B5A1BB44}" type="datetime1">
              <a:rPr lang="es-ES" noProof="0" smtClean="0"/>
              <a:t>5/11/19</a:t>
            </a:fld>
            <a:endParaRPr lang="es-ES" noProof="0"/>
          </a:p>
        </p:txBody>
      </p:sp>
      <p:sp>
        <p:nvSpPr>
          <p:cNvPr id="5" name="Marcador de pie de página 4"/>
          <p:cNvSpPr>
            <a:spLocks noGrp="1"/>
          </p:cNvSpPr>
          <p:nvPr>
            <p:ph type="ftr" sz="quarter" idx="11"/>
          </p:nvPr>
        </p:nvSpPr>
        <p:spPr/>
        <p:txBody>
          <a:bodyPr rtlCol="0"/>
          <a:lstStyle>
            <a:lvl1pPr>
              <a:defRPr>
                <a:solidFill>
                  <a:schemeClr val="bg1"/>
                </a:solidFill>
              </a:defRPr>
            </a:lvl1pPr>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13D2E340-0663-474B-992C-9192B5C45E57}" type="slidenum">
              <a:rPr lang="es-ES" noProof="0" smtClean="0"/>
              <a:t>‹Nº›</a:t>
            </a:fld>
            <a:endParaRPr lang="es-ES" noProof="0"/>
          </a:p>
        </p:txBody>
      </p:sp>
      <p:sp>
        <p:nvSpPr>
          <p:cNvPr id="20" name="Marcador de texto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s-ES" noProof="0"/>
              <a:t>Escriba el subtítulo aquí</a:t>
            </a:r>
          </a:p>
        </p:txBody>
      </p:sp>
      <p:cxnSp>
        <p:nvCxnSpPr>
          <p:cNvPr id="21" name="Conector recto 20" title="Líneas de regla horizontal">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ágenes / viñetas de icono">
    <p:bg>
      <p:bgPr>
        <a:solidFill>
          <a:schemeClr val="bg2"/>
        </a:solidFill>
        <a:effectLst/>
      </p:bgPr>
    </p:bg>
    <p:spTree>
      <p:nvGrpSpPr>
        <p:cNvPr id="1" name=""/>
        <p:cNvGrpSpPr/>
        <p:nvPr/>
      </p:nvGrpSpPr>
      <p:grpSpPr>
        <a:xfrm>
          <a:off x="0" y="0"/>
          <a:ext cx="0" cy="0"/>
          <a:chOff x="0" y="0"/>
          <a:chExt cx="0" cy="0"/>
        </a:xfrm>
      </p:grpSpPr>
      <p:sp>
        <p:nvSpPr>
          <p:cNvPr id="9" name="Forma libre 6" title="Forma de número de página">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ángulo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s-ES" noProof="0"/>
              <a:t>Haga clic para modificar el estilo de título del patrón</a:t>
            </a:r>
          </a:p>
        </p:txBody>
      </p:sp>
      <p:sp>
        <p:nvSpPr>
          <p:cNvPr id="4" name="Marcador de fecha 3"/>
          <p:cNvSpPr>
            <a:spLocks noGrp="1"/>
          </p:cNvSpPr>
          <p:nvPr>
            <p:ph type="dt" sz="half" idx="10"/>
          </p:nvPr>
        </p:nvSpPr>
        <p:spPr/>
        <p:txBody>
          <a:bodyPr rtlCol="0"/>
          <a:lstStyle>
            <a:lvl1pPr>
              <a:defRPr>
                <a:solidFill>
                  <a:schemeClr val="bg1"/>
                </a:solidFill>
              </a:defRPr>
            </a:lvl1pPr>
          </a:lstStyle>
          <a:p>
            <a:pPr rtl="0"/>
            <a:fld id="{9787C8F4-9B66-481C-8375-27033D7FC66A}" type="datetime1">
              <a:rPr lang="es-ES" noProof="0" smtClean="0"/>
              <a:t>5/11/19</a:t>
            </a:fld>
            <a:endParaRPr lang="es-ES" noProof="0"/>
          </a:p>
        </p:txBody>
      </p:sp>
      <p:sp>
        <p:nvSpPr>
          <p:cNvPr id="5" name="Marcador de pie de página 4"/>
          <p:cNvSpPr>
            <a:spLocks noGrp="1"/>
          </p:cNvSpPr>
          <p:nvPr>
            <p:ph type="ftr" sz="quarter" idx="11"/>
          </p:nvPr>
        </p:nvSpPr>
        <p:spPr/>
        <p:txBody>
          <a:bodyPr rtlCol="0"/>
          <a:lstStyle>
            <a:lvl1pPr>
              <a:defRPr>
                <a:solidFill>
                  <a:schemeClr val="bg1"/>
                </a:solidFill>
              </a:defRPr>
            </a:lvl1pPr>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13D2E340-0663-474B-992C-9192B5C45E57}" type="slidenum">
              <a:rPr lang="es-ES" noProof="0" smtClean="0"/>
              <a:t>‹Nº›</a:t>
            </a:fld>
            <a:endParaRPr lang="es-ES" noProof="0"/>
          </a:p>
        </p:txBody>
      </p:sp>
      <p:sp>
        <p:nvSpPr>
          <p:cNvPr id="20" name="Marcador de texto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s-ES" noProof="0"/>
              <a:t>Escriba el subtítulo aquí</a:t>
            </a:r>
          </a:p>
        </p:txBody>
      </p:sp>
      <p:cxnSp>
        <p:nvCxnSpPr>
          <p:cNvPr id="21" name="Conector recto 20" title="Líneas de regla horizontal">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Marcador de contenido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400">
                <a:solidFill>
                  <a:schemeClr val="tx1">
                    <a:lumMod val="85000"/>
                    <a:lumOff val="15000"/>
                  </a:schemeClr>
                </a:solidFill>
              </a:defRPr>
            </a:lvl1pPr>
          </a:lstStyle>
          <a:p>
            <a:pPr lvl="0" rtl="0"/>
            <a:r>
              <a:rPr lang="es-ES" noProof="0"/>
              <a:t>Descripción del artículo</a:t>
            </a:r>
          </a:p>
        </p:txBody>
      </p:sp>
      <p:sp>
        <p:nvSpPr>
          <p:cNvPr id="11" name="Marcador de texto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400">
                <a:solidFill>
                  <a:schemeClr val="tx1">
                    <a:lumMod val="85000"/>
                    <a:lumOff val="15000"/>
                  </a:schemeClr>
                </a:solidFill>
              </a:defRPr>
            </a:lvl1pPr>
          </a:lstStyle>
          <a:p>
            <a:pPr lvl="0" rtl="0"/>
            <a:r>
              <a:rPr lang="es-ES" noProof="0"/>
              <a:t>Descripción del artículo</a:t>
            </a:r>
          </a:p>
        </p:txBody>
      </p:sp>
      <p:sp>
        <p:nvSpPr>
          <p:cNvPr id="12" name="Marcador de texto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400">
                <a:solidFill>
                  <a:schemeClr val="tx1">
                    <a:lumMod val="85000"/>
                    <a:lumOff val="15000"/>
                  </a:schemeClr>
                </a:solidFill>
              </a:defRPr>
            </a:lvl1pPr>
          </a:lstStyle>
          <a:p>
            <a:pPr lvl="0" rtl="0"/>
            <a:r>
              <a:rPr lang="es-ES" noProof="0"/>
              <a:t>Descripción del artículo</a:t>
            </a:r>
          </a:p>
        </p:txBody>
      </p:sp>
      <p:sp>
        <p:nvSpPr>
          <p:cNvPr id="7" name="Marcador de texto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normAutofit/>
          </a:bodyPr>
          <a:lstStyle>
            <a:lvl1pPr marL="0" indent="0" algn="ctr">
              <a:buNone/>
              <a:defRPr sz="1400">
                <a:solidFill>
                  <a:schemeClr val="tx1">
                    <a:lumMod val="85000"/>
                    <a:lumOff val="15000"/>
                  </a:schemeClr>
                </a:solidFill>
              </a:defRPr>
            </a:lvl1pPr>
          </a:lstStyle>
          <a:p>
            <a:pPr lvl="0" rtl="0"/>
            <a:r>
              <a:rPr lang="es-ES" noProof="0"/>
              <a:t>Descripción del artículo</a:t>
            </a:r>
          </a:p>
        </p:txBody>
      </p:sp>
      <p:sp>
        <p:nvSpPr>
          <p:cNvPr id="16" name="Marcador de texto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400">
                <a:solidFill>
                  <a:schemeClr val="tx1">
                    <a:lumMod val="85000"/>
                    <a:lumOff val="15000"/>
                  </a:schemeClr>
                </a:solidFill>
              </a:defRPr>
            </a:lvl1pPr>
          </a:lstStyle>
          <a:p>
            <a:pPr lvl="0" rtl="0"/>
            <a:r>
              <a:rPr lang="es-ES" noProof="0"/>
              <a:t>Descripción del artículo</a:t>
            </a:r>
          </a:p>
        </p:txBody>
      </p:sp>
      <p:sp>
        <p:nvSpPr>
          <p:cNvPr id="19" name="Marcador de texto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400">
                <a:solidFill>
                  <a:schemeClr val="tx1">
                    <a:lumMod val="85000"/>
                    <a:lumOff val="15000"/>
                  </a:schemeClr>
                </a:solidFill>
              </a:defRPr>
            </a:lvl1pPr>
          </a:lstStyle>
          <a:p>
            <a:pPr lvl="0" rtl="0"/>
            <a:r>
              <a:rPr lang="es-ES" noProof="0"/>
              <a:t>Descripción del artículo</a:t>
            </a:r>
          </a:p>
        </p:txBody>
      </p:sp>
      <p:sp>
        <p:nvSpPr>
          <p:cNvPr id="23" name="Marcador de posición de imagen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
        <p:nvSpPr>
          <p:cNvPr id="25" name="Marcador de posición de imagen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
        <p:nvSpPr>
          <p:cNvPr id="27" name="Marcador de posición de imagen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
        <p:nvSpPr>
          <p:cNvPr id="31" name="Marcador de posición de imagen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
        <p:nvSpPr>
          <p:cNvPr id="33" name="Marcador de posición de imagen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
        <p:nvSpPr>
          <p:cNvPr id="35" name="Marcador de posición de imagen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fotos medianas con descripciones">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p:cNvSpPr>
            <a:spLocks noGrp="1"/>
          </p:cNvSpPr>
          <p:nvPr>
            <p:ph type="title" hasCustomPrompt="1"/>
          </p:nvPr>
        </p:nvSpPr>
        <p:spPr>
          <a:xfrm>
            <a:off x="762000" y="2831932"/>
            <a:ext cx="3833906" cy="1562638"/>
          </a:xfrm>
        </p:spPr>
        <p:txBody>
          <a:bodyPr rtlCol="0" anchor="b"/>
          <a:lstStyle>
            <a:lvl1pPr>
              <a:defRPr/>
            </a:lvl1pPr>
          </a:lstStyle>
          <a:p>
            <a:pPr rtl="0"/>
            <a:r>
              <a:rPr lang="es-ES" noProof="0"/>
              <a:t>Haga clic para editar el título</a:t>
            </a:r>
          </a:p>
        </p:txBody>
      </p:sp>
      <p:sp>
        <p:nvSpPr>
          <p:cNvPr id="4" name="Marcador de fecha 3"/>
          <p:cNvSpPr>
            <a:spLocks noGrp="1"/>
          </p:cNvSpPr>
          <p:nvPr>
            <p:ph type="dt" sz="half" idx="10"/>
          </p:nvPr>
        </p:nvSpPr>
        <p:spPr/>
        <p:txBody>
          <a:bodyPr rtlCol="0"/>
          <a:lstStyle/>
          <a:p>
            <a:pPr rtl="0"/>
            <a:fld id="{98A0FE1F-64CD-48A5-93F5-CE0EC90D793E}" type="datetime1">
              <a:rPr lang="es-ES" noProof="0" smtClean="0"/>
              <a:t>5/11/19</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13D2E340-0663-474B-992C-9192B5C45E57}" type="slidenum">
              <a:rPr lang="es-ES" noProof="0" smtClean="0"/>
              <a:t>‹Nº›</a:t>
            </a:fld>
            <a:endParaRPr lang="es-ES" noProof="0"/>
          </a:p>
        </p:txBody>
      </p:sp>
      <p:sp>
        <p:nvSpPr>
          <p:cNvPr id="20" name="Marcador de texto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s-ES" noProof="0"/>
              <a:t>Escriba el subtítulo aquí</a:t>
            </a:r>
          </a:p>
        </p:txBody>
      </p:sp>
      <p:cxnSp>
        <p:nvCxnSpPr>
          <p:cNvPr id="21" name="Conector recto 20" title="Líneas de regla horizontal">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Marcador de posición de imagen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rtlCol="0" anchor="ctr"/>
          <a:lstStyle>
            <a:lvl1pPr marL="0" indent="0" algn="ctr">
              <a:buNone/>
              <a:defRPr i="1"/>
            </a:lvl1pPr>
          </a:lstStyle>
          <a:p>
            <a:pPr rtl="0"/>
            <a:r>
              <a:rPr lang="es-ES" noProof="0"/>
              <a:t>Inserte foto de retrato</a:t>
            </a:r>
          </a:p>
        </p:txBody>
      </p:sp>
      <p:sp>
        <p:nvSpPr>
          <p:cNvPr id="19" name="Marcador de contenido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rtlCol="0" anchor="ctr">
            <a:normAutofit/>
          </a:bodyPr>
          <a:lstStyle>
            <a:lvl1pPr marL="0" indent="0" algn="ctr">
              <a:buNone/>
              <a:defRPr sz="1400">
                <a:solidFill>
                  <a:schemeClr val="tx1">
                    <a:lumMod val="85000"/>
                    <a:lumOff val="15000"/>
                  </a:schemeClr>
                </a:solidFill>
              </a:defRPr>
            </a:lvl1pPr>
          </a:lstStyle>
          <a:p>
            <a:pPr lvl="0" rtl="0"/>
            <a:r>
              <a:rPr lang="es-ES" noProof="0"/>
              <a:t>Descripción del artículo</a:t>
            </a:r>
          </a:p>
        </p:txBody>
      </p:sp>
      <p:sp>
        <p:nvSpPr>
          <p:cNvPr id="22" name="Marcador de texto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rtlCol="0" anchor="ctr">
            <a:normAutofit/>
          </a:bodyPr>
          <a:lstStyle>
            <a:lvl1pPr marL="0" indent="0" algn="ctr">
              <a:buNone/>
              <a:defRPr sz="1400">
                <a:solidFill>
                  <a:schemeClr val="tx1">
                    <a:lumMod val="85000"/>
                    <a:lumOff val="15000"/>
                  </a:schemeClr>
                </a:solidFill>
              </a:defRPr>
            </a:lvl1pPr>
          </a:lstStyle>
          <a:p>
            <a:pPr lvl="0" rtl="0"/>
            <a:r>
              <a:rPr lang="es-ES" noProof="0"/>
              <a:t>Descripción del artículo</a:t>
            </a:r>
          </a:p>
        </p:txBody>
      </p:sp>
      <p:sp>
        <p:nvSpPr>
          <p:cNvPr id="23" name="Marcador de texto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rtlCol="0" anchor="ctr">
            <a:normAutofit/>
          </a:bodyPr>
          <a:lstStyle>
            <a:lvl1pPr marL="0" indent="0" algn="ctr">
              <a:buNone/>
              <a:defRPr sz="1400">
                <a:solidFill>
                  <a:schemeClr val="tx1">
                    <a:lumMod val="85000"/>
                    <a:lumOff val="15000"/>
                  </a:schemeClr>
                </a:solidFill>
              </a:defRPr>
            </a:lvl1pPr>
          </a:lstStyle>
          <a:p>
            <a:pPr lvl="0" rtl="0"/>
            <a:r>
              <a:rPr lang="es-ES" noProof="0"/>
              <a:t>Descripción del artículo</a:t>
            </a:r>
          </a:p>
        </p:txBody>
      </p:sp>
      <p:sp>
        <p:nvSpPr>
          <p:cNvPr id="24" name="Marcador de texto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rtlCol="0" anchor="ctr">
            <a:normAutofit/>
          </a:bodyPr>
          <a:lstStyle>
            <a:lvl1pPr marL="0" indent="0" algn="ctr">
              <a:buNone/>
              <a:defRPr sz="1400">
                <a:solidFill>
                  <a:schemeClr val="tx1">
                    <a:lumMod val="85000"/>
                    <a:lumOff val="15000"/>
                  </a:schemeClr>
                </a:solidFill>
              </a:defRPr>
            </a:lvl1pPr>
          </a:lstStyle>
          <a:p>
            <a:pPr lvl="0" rtl="0"/>
            <a:r>
              <a:rPr lang="es-ES" noProof="0"/>
              <a:t>Descripción del artículo</a:t>
            </a:r>
          </a:p>
        </p:txBody>
      </p:sp>
      <p:sp>
        <p:nvSpPr>
          <p:cNvPr id="25" name="Marcador de texto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rtlCol="0" anchor="ctr">
            <a:normAutofit/>
          </a:bodyPr>
          <a:lstStyle>
            <a:lvl1pPr marL="0" indent="0" algn="ctr">
              <a:buNone/>
              <a:defRPr sz="1400">
                <a:solidFill>
                  <a:schemeClr val="tx1">
                    <a:lumMod val="85000"/>
                    <a:lumOff val="15000"/>
                  </a:schemeClr>
                </a:solidFill>
              </a:defRPr>
            </a:lvl1pPr>
          </a:lstStyle>
          <a:p>
            <a:pPr lvl="0" rtl="0"/>
            <a:r>
              <a:rPr lang="es-ES" noProof="0"/>
              <a:t>Descripción del artículo</a:t>
            </a:r>
          </a:p>
        </p:txBody>
      </p:sp>
      <p:sp>
        <p:nvSpPr>
          <p:cNvPr id="26" name="Marcador de texto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rtlCol="0" anchor="ctr">
            <a:normAutofit/>
          </a:bodyPr>
          <a:lstStyle>
            <a:lvl1pPr marL="0" indent="0" algn="ctr">
              <a:buNone/>
              <a:defRPr sz="1400">
                <a:solidFill>
                  <a:schemeClr val="tx1">
                    <a:lumMod val="85000"/>
                    <a:lumOff val="15000"/>
                  </a:schemeClr>
                </a:solidFill>
              </a:defRPr>
            </a:lvl1pPr>
          </a:lstStyle>
          <a:p>
            <a:pPr lvl="0" rtl="0"/>
            <a:r>
              <a:rPr lang="es-ES" noProof="0"/>
              <a:t>Descripción del artículo</a:t>
            </a:r>
          </a:p>
        </p:txBody>
      </p:sp>
      <p:sp>
        <p:nvSpPr>
          <p:cNvPr id="27" name="Marcador de posición de imagen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
        <p:nvSpPr>
          <p:cNvPr id="28" name="Marcador de posición de imagen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
        <p:nvSpPr>
          <p:cNvPr id="29" name="Marcador de posición de imagen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
        <p:nvSpPr>
          <p:cNvPr id="30" name="Marcador de posición de imagen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
        <p:nvSpPr>
          <p:cNvPr id="31" name="Marcador de posición de imagen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
        <p:nvSpPr>
          <p:cNvPr id="32" name="Marcador de posición de imagen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s-ES" noProof="0"/>
              <a:t>Inserte icono o imagen</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Ref idx="1001">
        <a:schemeClr val="bg2"/>
      </p:bgRef>
    </p:bg>
    <p:spTree>
      <p:nvGrpSpPr>
        <p:cNvPr id="1" name=""/>
        <p:cNvGrpSpPr/>
        <p:nvPr/>
      </p:nvGrpSpPr>
      <p:grpSpPr>
        <a:xfrm>
          <a:off x="0" y="0"/>
          <a:ext cx="0" cy="0"/>
          <a:chOff x="0" y="0"/>
          <a:chExt cx="0" cy="0"/>
        </a:xfrm>
      </p:grpSpPr>
      <p:sp>
        <p:nvSpPr>
          <p:cNvPr id="12" name="Forma libre 6" title="Forma de número de página"/>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ítulo 1"/>
          <p:cNvSpPr>
            <a:spLocks noGrp="1"/>
          </p:cNvSpPr>
          <p:nvPr>
            <p:ph type="ctrTitle"/>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cxnSp>
        <p:nvCxnSpPr>
          <p:cNvPr id="9" name="Conector recto 8" title="Línea de regla vertical"/>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7" name="Forma libre 6" title="Forma de número de página"/>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ítulo 1"/>
          <p:cNvSpPr>
            <a:spLocks noGrp="1"/>
          </p:cNvSpPr>
          <p:nvPr>
            <p:ph type="title"/>
          </p:nvPr>
        </p:nvSpPr>
        <p:spPr>
          <a:xfrm>
            <a:off x="1947673" y="2571722"/>
            <a:ext cx="8296654" cy="3286153"/>
          </a:xfrm>
        </p:spPr>
        <p:txBody>
          <a:bodyPr rtlCol="0" anchor="t">
            <a:normAutofit/>
          </a:bodyPr>
          <a:lstStyle>
            <a:lvl1pPr>
              <a:lnSpc>
                <a:spcPct val="85000"/>
              </a:lnSpc>
              <a:defRPr sz="7700" cap="none" baseline="0">
                <a:solidFill>
                  <a:schemeClr val="tx1">
                    <a:lumMod val="85000"/>
                    <a:lumOff val="15000"/>
                  </a:schemeClr>
                </a:solidFill>
              </a:defRPr>
            </a:lvl1pPr>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1947673" y="1393748"/>
            <a:ext cx="8401429" cy="819150"/>
          </a:xfrm>
        </p:spPr>
        <p:txBody>
          <a:bodyPr rtlCol="0"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a:xfrm>
            <a:off x="8742955" y="6314439"/>
            <a:ext cx="1596622" cy="365125"/>
          </a:xfrm>
        </p:spPr>
        <p:txBody>
          <a:bodyPr rtlCol="0"/>
          <a:lstStyle>
            <a:lvl1pPr>
              <a:defRPr sz="1200">
                <a:solidFill>
                  <a:schemeClr val="tx1">
                    <a:lumMod val="85000"/>
                    <a:lumOff val="15000"/>
                  </a:schemeClr>
                </a:solidFill>
              </a:defRPr>
            </a:lvl1pPr>
          </a:lstStyle>
          <a:p>
            <a:pPr rtl="0"/>
            <a:fld id="{99ACE5E1-8723-4FB7-8A2D-01FC521184F2}" type="datetime1">
              <a:rPr lang="es-ES" noProof="0" smtClean="0"/>
              <a:t>5/11/19</a:t>
            </a:fld>
            <a:endParaRPr lang="es-ES" noProof="0"/>
          </a:p>
        </p:txBody>
      </p:sp>
      <p:sp>
        <p:nvSpPr>
          <p:cNvPr id="5" name="Marcador de pie de página 4"/>
          <p:cNvSpPr>
            <a:spLocks noGrp="1"/>
          </p:cNvSpPr>
          <p:nvPr>
            <p:ph type="ftr" sz="quarter" idx="11"/>
          </p:nvPr>
        </p:nvSpPr>
        <p:spPr>
          <a:xfrm>
            <a:off x="1947673" y="6314440"/>
            <a:ext cx="6480226" cy="365125"/>
          </a:xfrm>
        </p:spPr>
        <p:txBody>
          <a:bodyPr rtlCol="0"/>
          <a:lstStyle>
            <a:lvl1pPr>
              <a:defRPr b="0">
                <a:solidFill>
                  <a:schemeClr val="tx1">
                    <a:lumMod val="85000"/>
                    <a:lumOff val="15000"/>
                  </a:schemeClr>
                </a:solidFill>
              </a:defRPr>
            </a:lvl1pPr>
          </a:lstStyle>
          <a:p>
            <a:pPr rtl="0"/>
            <a:endParaRPr lang="es-ES" noProof="0"/>
          </a:p>
        </p:txBody>
      </p:sp>
      <p:sp>
        <p:nvSpPr>
          <p:cNvPr id="6" name="Marcador de número de diapositiva 5"/>
          <p:cNvSpPr>
            <a:spLocks noGrp="1"/>
          </p:cNvSpPr>
          <p:nvPr>
            <p:ph type="sldNum" sz="quarter" idx="12"/>
          </p:nvPr>
        </p:nvSpPr>
        <p:spPr>
          <a:xfrm>
            <a:off x="11784011" y="1620760"/>
            <a:ext cx="407988" cy="365125"/>
          </a:xfrm>
        </p:spPr>
        <p:txBody>
          <a:bodyPr rtlCol="0"/>
          <a:lstStyle>
            <a:lvl1pPr>
              <a:defRPr>
                <a:solidFill>
                  <a:schemeClr val="bg2"/>
                </a:solidFill>
              </a:defRPr>
            </a:lvl1pPr>
          </a:lstStyle>
          <a:p>
            <a:pPr rtl="0"/>
            <a:fld id="{13D2E340-0663-474B-992C-9192B5C45E57}" type="slidenum">
              <a:rPr lang="es-ES" noProof="0" smtClean="0"/>
              <a:t>‹Nº›</a:t>
            </a:fld>
            <a:endParaRPr lang="es-ES" noProof="0"/>
          </a:p>
        </p:txBody>
      </p:sp>
      <p:cxnSp>
        <p:nvCxnSpPr>
          <p:cNvPr id="10" name="Conector recto 9" title="Líneas de regla horizontal"/>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orma libre 6" title="Forma de número de página"/>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Marcador de posición de título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pPr rtl="0"/>
            <a:fld id="{22335AA2-5452-4682-B6D7-EA9215524B8A}" type="datetime1">
              <a:rPr lang="es-ES" noProof="0" smtClean="0"/>
              <a:t>5/11/19</a:t>
            </a:fld>
            <a:endParaRPr lang="es-ES" noProof="0"/>
          </a:p>
        </p:txBody>
      </p:sp>
      <p:sp>
        <p:nvSpPr>
          <p:cNvPr id="5" name="Marcador de pie de página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pPr rtl="0"/>
            <a:endParaRPr lang="es-ES" noProof="0"/>
          </a:p>
        </p:txBody>
      </p:sp>
      <p:sp>
        <p:nvSpPr>
          <p:cNvPr id="6" name="Marcador de número de diapositiva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pPr rtl="0"/>
            <a:fld id="{13D2E340-0663-474B-992C-9192B5C45E57}" type="slidenum">
              <a:rPr lang="es-ES" noProof="0" smtClean="0"/>
              <a:t>‹Nº›</a:t>
            </a:fld>
            <a:endParaRPr lang="es-ES" noProof="0"/>
          </a:p>
        </p:txBody>
      </p:sp>
      <p:cxnSp>
        <p:nvCxnSpPr>
          <p:cNvPr id="10" name="Conector recto 9" title="Líneas de regla horizontal"/>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45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support.office.com/es-es/article/editar-la-presentaci%c3%b3n-de-la-escuela-44445997-6769-4d44-8b30-f9e3050adbfb?omkt=es-ES&amp;ui=es-ES&amp;rs=es-ES&amp;ad=ES"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55648C4-22BC-1A4A-A261-14D8401E6C3B}"/>
              </a:ext>
            </a:extLst>
          </p:cNvPr>
          <p:cNvSpPr>
            <a:spLocks noGrp="1"/>
          </p:cNvSpPr>
          <p:nvPr>
            <p:ph type="body" sz="quarter" idx="18"/>
          </p:nvPr>
        </p:nvSpPr>
        <p:spPr>
          <a:xfrm>
            <a:off x="762000" y="3529014"/>
            <a:ext cx="3833906" cy="2222500"/>
          </a:xfrm>
        </p:spPr>
        <p:txBody>
          <a:bodyPr>
            <a:normAutofit/>
          </a:bodyPr>
          <a:lstStyle/>
          <a:p>
            <a:endParaRPr lang="es-MX" b="1" dirty="0"/>
          </a:p>
          <a:p>
            <a:endParaRPr lang="es-MX" b="1" dirty="0"/>
          </a:p>
          <a:p>
            <a:r>
              <a:rPr lang="es-MX" sz="2800" b="1" dirty="0"/>
              <a:t>Noviembre 5 y 6, 2019   Ciudad de México</a:t>
            </a:r>
          </a:p>
          <a:p>
            <a:endParaRPr lang="es-MX" sz="2800" b="1" dirty="0"/>
          </a:p>
          <a:p>
            <a:endParaRPr lang="es-MX" dirty="0"/>
          </a:p>
        </p:txBody>
      </p:sp>
      <p:sp>
        <p:nvSpPr>
          <p:cNvPr id="3" name="Marcador de contenido 2">
            <a:extLst>
              <a:ext uri="{FF2B5EF4-FFF2-40B4-BE49-F238E27FC236}">
                <a16:creationId xmlns:a16="http://schemas.microsoft.com/office/drawing/2014/main" id="{BE0A916E-8393-7C48-9345-03256D42128F}"/>
              </a:ext>
            </a:extLst>
          </p:cNvPr>
          <p:cNvSpPr>
            <a:spLocks noGrp="1"/>
          </p:cNvSpPr>
          <p:nvPr>
            <p:ph idx="1"/>
          </p:nvPr>
        </p:nvSpPr>
        <p:spPr/>
        <p:txBody>
          <a:bodyPr>
            <a:normAutofit fontScale="92500" lnSpcReduction="20000"/>
          </a:bodyPr>
          <a:lstStyle/>
          <a:p>
            <a:endParaRPr lang="es-MX" sz="3200" b="1" dirty="0"/>
          </a:p>
          <a:p>
            <a:pPr marL="0" indent="0">
              <a:buNone/>
            </a:pPr>
            <a:r>
              <a:rPr lang="es-MX" sz="5800" b="1" dirty="0"/>
              <a:t>Calidad y desigualdad  en la educación superior: Estudios comparados Francia- México</a:t>
            </a:r>
          </a:p>
          <a:p>
            <a:pPr marL="0" indent="0">
              <a:buNone/>
            </a:pPr>
            <a:endParaRPr lang="es-MX" sz="4800" b="1" dirty="0"/>
          </a:p>
          <a:p>
            <a:pPr marL="0" indent="0">
              <a:buNone/>
            </a:pPr>
            <a:endParaRPr lang="es-MX" dirty="0"/>
          </a:p>
          <a:p>
            <a:pPr marL="0" indent="0">
              <a:buNone/>
            </a:pPr>
            <a:endParaRPr lang="es-MX" dirty="0"/>
          </a:p>
        </p:txBody>
      </p:sp>
      <p:sp>
        <p:nvSpPr>
          <p:cNvPr id="4" name="Marcador de número de diapositiva 3">
            <a:extLst>
              <a:ext uri="{FF2B5EF4-FFF2-40B4-BE49-F238E27FC236}">
                <a16:creationId xmlns:a16="http://schemas.microsoft.com/office/drawing/2014/main" id="{AF506344-AAFF-724B-A847-DCE54D5C0DD0}"/>
              </a:ext>
            </a:extLst>
          </p:cNvPr>
          <p:cNvSpPr>
            <a:spLocks noGrp="1"/>
          </p:cNvSpPr>
          <p:nvPr>
            <p:ph type="sldNum" sz="quarter" idx="12"/>
          </p:nvPr>
        </p:nvSpPr>
        <p:spPr/>
        <p:txBody>
          <a:bodyPr/>
          <a:lstStyle/>
          <a:p>
            <a:pPr rtl="0"/>
            <a:fld id="{13D2E340-0663-474B-992C-9192B5C45E57}" type="slidenum">
              <a:rPr lang="es-ES" noProof="0" smtClean="0"/>
              <a:t>1</a:t>
            </a:fld>
            <a:endParaRPr lang="es-ES" noProof="0"/>
          </a:p>
        </p:txBody>
      </p:sp>
      <p:sp>
        <p:nvSpPr>
          <p:cNvPr id="5" name="Título 4">
            <a:extLst>
              <a:ext uri="{FF2B5EF4-FFF2-40B4-BE49-F238E27FC236}">
                <a16:creationId xmlns:a16="http://schemas.microsoft.com/office/drawing/2014/main" id="{6D36DB3C-9818-154B-84AA-53C7EE7F073F}"/>
              </a:ext>
            </a:extLst>
          </p:cNvPr>
          <p:cNvSpPr>
            <a:spLocks noGrp="1"/>
          </p:cNvSpPr>
          <p:nvPr>
            <p:ph type="title"/>
          </p:nvPr>
        </p:nvSpPr>
        <p:spPr>
          <a:xfrm>
            <a:off x="762000" y="928688"/>
            <a:ext cx="3833906" cy="2928936"/>
          </a:xfrm>
        </p:spPr>
        <p:txBody>
          <a:bodyPr>
            <a:normAutofit fontScale="90000"/>
          </a:bodyPr>
          <a:lstStyle/>
          <a:p>
            <a:pPr algn="l"/>
            <a:br>
              <a:rPr lang="es-MX" sz="4800" b="1" dirty="0"/>
            </a:br>
            <a:br>
              <a:rPr lang="es-MX" sz="4800" b="1" dirty="0"/>
            </a:br>
            <a:br>
              <a:rPr lang="es-MX" sz="4800" b="1" dirty="0"/>
            </a:br>
            <a:br>
              <a:rPr lang="es-MX" sz="4800" b="1" dirty="0"/>
            </a:br>
            <a:br>
              <a:rPr lang="es-MX" sz="4800" b="1" dirty="0"/>
            </a:br>
            <a:br>
              <a:rPr lang="es-MX" sz="4800" b="1" dirty="0"/>
            </a:br>
            <a:br>
              <a:rPr lang="es-MX" sz="4800" b="1" dirty="0"/>
            </a:br>
            <a:br>
              <a:rPr lang="es-MX" sz="4800" b="1" dirty="0"/>
            </a:br>
            <a:br>
              <a:rPr lang="es-MX" sz="4800" b="1" dirty="0"/>
            </a:br>
            <a:br>
              <a:rPr lang="es-MX" sz="4800" b="1" dirty="0"/>
            </a:br>
            <a:r>
              <a:rPr lang="es-MX" sz="4000" b="1" dirty="0"/>
              <a:t>Seminario internacional PIPE - MUFRAMEX</a:t>
            </a:r>
            <a:br>
              <a:rPr lang="es-MX" sz="4900" b="1" dirty="0"/>
            </a:br>
            <a:endParaRPr lang="es-MX" dirty="0"/>
          </a:p>
        </p:txBody>
      </p:sp>
    </p:spTree>
    <p:extLst>
      <p:ext uri="{BB962C8B-B14F-4D97-AF65-F5344CB8AC3E}">
        <p14:creationId xmlns:p14="http://schemas.microsoft.com/office/powerpoint/2010/main" val="2880103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D1F34B-93F5-46C0-9BEC-B1A8D55008B4}"/>
              </a:ext>
            </a:extLst>
          </p:cNvPr>
          <p:cNvSpPr>
            <a:spLocks noGrp="1"/>
          </p:cNvSpPr>
          <p:nvPr>
            <p:ph type="title"/>
          </p:nvPr>
        </p:nvSpPr>
        <p:spPr>
          <a:xfrm>
            <a:off x="762000" y="363071"/>
            <a:ext cx="3833906" cy="2672127"/>
          </a:xfrm>
        </p:spPr>
        <p:txBody>
          <a:bodyPr rtlCol="0">
            <a:noAutofit/>
          </a:bodyPr>
          <a:lstStyle/>
          <a:p>
            <a:pPr rtl="0"/>
            <a:r>
              <a:rPr lang="es-ES" sz="5400" i="0" dirty="0">
                <a:latin typeface="Century Gothic" panose="020B0502020202020204" pitchFamily="34" charset="0"/>
              </a:rPr>
              <a:t>Capital Cultural y Social </a:t>
            </a:r>
          </a:p>
        </p:txBody>
      </p:sp>
      <p:sp>
        <p:nvSpPr>
          <p:cNvPr id="7" name="Marcador de número de diapositiva 6">
            <a:extLst>
              <a:ext uri="{FF2B5EF4-FFF2-40B4-BE49-F238E27FC236}">
                <a16:creationId xmlns:a16="http://schemas.microsoft.com/office/drawing/2014/main" id="{C7C944DD-F200-6B48-8A79-099A08992A35}"/>
              </a:ext>
            </a:extLst>
          </p:cNvPr>
          <p:cNvSpPr>
            <a:spLocks noGrp="1"/>
          </p:cNvSpPr>
          <p:nvPr>
            <p:ph type="sldNum" sz="quarter" idx="12"/>
          </p:nvPr>
        </p:nvSpPr>
        <p:spPr/>
        <p:txBody>
          <a:bodyPr rtlCol="0"/>
          <a:lstStyle/>
          <a:p>
            <a:pPr rtl="0"/>
            <a:fld id="{13D2E340-0663-474B-992C-9192B5C45E57}" type="slidenum">
              <a:rPr lang="es-ES" smtClean="0"/>
              <a:t>10</a:t>
            </a:fld>
            <a:endParaRPr lang="es-ES"/>
          </a:p>
        </p:txBody>
      </p:sp>
      <p:sp>
        <p:nvSpPr>
          <p:cNvPr id="4" name="Marcador de contenido 3">
            <a:extLst>
              <a:ext uri="{FF2B5EF4-FFF2-40B4-BE49-F238E27FC236}">
                <a16:creationId xmlns:a16="http://schemas.microsoft.com/office/drawing/2014/main" id="{E83DB0A1-C484-4D49-BAC3-ABEE82074C4C}"/>
              </a:ext>
            </a:extLst>
          </p:cNvPr>
          <p:cNvSpPr>
            <a:spLocks noGrp="1"/>
          </p:cNvSpPr>
          <p:nvPr>
            <p:ph idx="1"/>
          </p:nvPr>
        </p:nvSpPr>
        <p:spPr/>
        <p:txBody>
          <a:bodyPr lIns="72000" rIns="72000" rtlCol="0">
            <a:normAutofit lnSpcReduction="10000"/>
          </a:bodyPr>
          <a:lstStyle/>
          <a:p>
            <a:r>
              <a:rPr lang="es-ES" dirty="0"/>
              <a:t>Acceso a la información y las convocatorias de los posgrados y becas</a:t>
            </a:r>
          </a:p>
          <a:p>
            <a:pPr rtl="0"/>
            <a:endParaRPr lang="es-ES" dirty="0"/>
          </a:p>
        </p:txBody>
      </p:sp>
      <p:sp>
        <p:nvSpPr>
          <p:cNvPr id="5" name="Marcador de texto 4">
            <a:extLst>
              <a:ext uri="{FF2B5EF4-FFF2-40B4-BE49-F238E27FC236}">
                <a16:creationId xmlns:a16="http://schemas.microsoft.com/office/drawing/2014/main" id="{898F5FE2-B28A-4CCD-9910-126A9581F28F}"/>
              </a:ext>
            </a:extLst>
          </p:cNvPr>
          <p:cNvSpPr>
            <a:spLocks noGrp="1"/>
          </p:cNvSpPr>
          <p:nvPr>
            <p:ph type="body" sz="quarter" idx="13"/>
          </p:nvPr>
        </p:nvSpPr>
        <p:spPr/>
        <p:txBody>
          <a:bodyPr lIns="72000" rIns="72000" rtlCol="0">
            <a:normAutofit lnSpcReduction="10000"/>
          </a:bodyPr>
          <a:lstStyle/>
          <a:p>
            <a:pPr rtl="0"/>
            <a:r>
              <a:rPr lang="es-ES" dirty="0"/>
              <a:t>Proveniencia de Universidades de Calidad</a:t>
            </a:r>
          </a:p>
        </p:txBody>
      </p:sp>
      <p:sp>
        <p:nvSpPr>
          <p:cNvPr id="6" name="Marcador de texto 5">
            <a:extLst>
              <a:ext uri="{FF2B5EF4-FFF2-40B4-BE49-F238E27FC236}">
                <a16:creationId xmlns:a16="http://schemas.microsoft.com/office/drawing/2014/main" id="{AC4A7A4E-C192-4A89-A661-72D76FF2F230}"/>
              </a:ext>
            </a:extLst>
          </p:cNvPr>
          <p:cNvSpPr>
            <a:spLocks noGrp="1"/>
          </p:cNvSpPr>
          <p:nvPr>
            <p:ph type="body" sz="quarter" idx="14"/>
          </p:nvPr>
        </p:nvSpPr>
        <p:spPr/>
        <p:txBody>
          <a:bodyPr lIns="72000" rIns="72000" rtlCol="0">
            <a:normAutofit/>
          </a:bodyPr>
          <a:lstStyle/>
          <a:p>
            <a:r>
              <a:rPr lang="es-ES" dirty="0"/>
              <a:t>Manejo de uno o dos idiomas extranjeros</a:t>
            </a:r>
          </a:p>
          <a:p>
            <a:pPr rtl="0"/>
            <a:endParaRPr lang="es-ES" dirty="0"/>
          </a:p>
        </p:txBody>
      </p:sp>
      <p:sp>
        <p:nvSpPr>
          <p:cNvPr id="18" name="Marcador de texto 17"/>
          <p:cNvSpPr>
            <a:spLocks noGrp="1"/>
          </p:cNvSpPr>
          <p:nvPr>
            <p:ph type="body" sz="quarter" idx="20"/>
          </p:nvPr>
        </p:nvSpPr>
        <p:spPr/>
        <p:txBody>
          <a:bodyPr/>
          <a:lstStyle/>
          <a:p>
            <a:r>
              <a:rPr lang="es-MX" dirty="0"/>
              <a:t>Entidad de Residencia y/o medios de movilidad </a:t>
            </a:r>
          </a:p>
        </p:txBody>
      </p:sp>
      <p:sp>
        <p:nvSpPr>
          <p:cNvPr id="20" name="Marcador de texto 19"/>
          <p:cNvSpPr>
            <a:spLocks noGrp="1"/>
          </p:cNvSpPr>
          <p:nvPr>
            <p:ph type="body" sz="quarter" idx="21"/>
          </p:nvPr>
        </p:nvSpPr>
        <p:spPr/>
        <p:txBody>
          <a:bodyPr/>
          <a:lstStyle/>
          <a:p>
            <a:r>
              <a:rPr lang="es-MX" dirty="0"/>
              <a:t>Red de Apoyo</a:t>
            </a:r>
          </a:p>
        </p:txBody>
      </p:sp>
      <p:sp>
        <p:nvSpPr>
          <p:cNvPr id="22" name="Marcador de texto 21"/>
          <p:cNvSpPr>
            <a:spLocks noGrp="1"/>
          </p:cNvSpPr>
          <p:nvPr>
            <p:ph type="body" sz="quarter" idx="22"/>
          </p:nvPr>
        </p:nvSpPr>
        <p:spPr/>
        <p:txBody>
          <a:bodyPr/>
          <a:lstStyle/>
          <a:p>
            <a:r>
              <a:rPr lang="es-MX" dirty="0"/>
              <a:t>Experiencia Académica</a:t>
            </a:r>
          </a:p>
        </p:txBody>
      </p:sp>
      <p:pic>
        <p:nvPicPr>
          <p:cNvPr id="13" name="Marcador de posición de imagen 12"/>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a:stretch>
            <a:fillRect/>
          </a:stretch>
        </p:blipFill>
        <p:spPr>
          <a:xfrm>
            <a:off x="5288338" y="647388"/>
            <a:ext cx="1650344" cy="1650344"/>
          </a:xfrm>
        </p:spPr>
      </p:pic>
      <p:pic>
        <p:nvPicPr>
          <p:cNvPr id="29" name="Marcador de posición de imagen 28"/>
          <p:cNvPicPr>
            <a:picLocks noGrp="1" noChangeAspect="1"/>
          </p:cNvPicPr>
          <p:nvPr>
            <p:ph type="pic" sz="quarter" idx="25"/>
          </p:nvPr>
        </p:nvPicPr>
        <p:blipFill>
          <a:blip r:embed="rId4"/>
          <a:srcRect l="44" r="44"/>
          <a:stretch>
            <a:fillRect/>
          </a:stretch>
        </p:blipFill>
        <p:spPr>
          <a:prstGeom prst="rect">
            <a:avLst/>
          </a:prstGeom>
        </p:spPr>
      </p:pic>
      <p:pic>
        <p:nvPicPr>
          <p:cNvPr id="47" name="Marcador de posición de imagen 46"/>
          <p:cNvPicPr>
            <a:picLocks noGrp="1" noChangeAspect="1"/>
          </p:cNvPicPr>
          <p:nvPr>
            <p:ph type="pic" sz="quarter" idx="24"/>
          </p:nvPr>
        </p:nvPicPr>
        <p:blipFill>
          <a:blip r:embed="rId5"/>
          <a:srcRect l="6676" r="6676"/>
          <a:stretch>
            <a:fillRect/>
          </a:stretch>
        </p:blipFill>
        <p:spPr>
          <a:prstGeom prst="rect">
            <a:avLst/>
          </a:prstGeom>
        </p:spPr>
      </p:pic>
      <p:pic>
        <p:nvPicPr>
          <p:cNvPr id="54" name="Marcador de posición de imagen 53"/>
          <p:cNvPicPr>
            <a:picLocks noGrp="1" noChangeAspect="1"/>
          </p:cNvPicPr>
          <p:nvPr>
            <p:ph type="pic" sz="quarter" idx="27"/>
          </p:nvPr>
        </p:nvPicPr>
        <p:blipFill>
          <a:blip r:embed="rId6"/>
          <a:srcRect l="578" r="578"/>
          <a:stretch>
            <a:fillRect/>
          </a:stretch>
        </p:blipFill>
        <p:spPr>
          <a:prstGeom prst="rect">
            <a:avLst/>
          </a:prstGeom>
        </p:spPr>
      </p:pic>
      <p:sp>
        <p:nvSpPr>
          <p:cNvPr id="55" name="Marcador de texto 54"/>
          <p:cNvSpPr>
            <a:spLocks noGrp="1"/>
          </p:cNvSpPr>
          <p:nvPr>
            <p:ph type="body" sz="quarter" idx="18"/>
          </p:nvPr>
        </p:nvSpPr>
        <p:spPr>
          <a:xfrm>
            <a:off x="762000" y="3259678"/>
            <a:ext cx="3842550" cy="2491835"/>
          </a:xfrm>
        </p:spPr>
        <p:txBody>
          <a:bodyPr/>
          <a:lstStyle/>
          <a:p>
            <a:r>
              <a:rPr lang="es-MX" sz="2800" dirty="0"/>
              <a:t>Aquellos candidatos que tengan los medios para  responder a los requisitos de admisión a un posgrado del PNPC</a:t>
            </a:r>
            <a:r>
              <a:rPr lang="es-MX" dirty="0"/>
              <a:t>.</a:t>
            </a:r>
          </a:p>
        </p:txBody>
      </p:sp>
      <p:pic>
        <p:nvPicPr>
          <p:cNvPr id="61" name="Marcador de posición de imagen 60"/>
          <p:cNvPicPr>
            <a:picLocks noGrp="1" noChangeAspect="1"/>
          </p:cNvPicPr>
          <p:nvPr>
            <p:ph type="pic" sz="quarter" idx="28"/>
          </p:nvPr>
        </p:nvPicPr>
        <p:blipFill>
          <a:blip r:embed="rId7"/>
          <a:srcRect l="142" r="142"/>
          <a:stretch>
            <a:fillRect/>
          </a:stretch>
        </p:blipFill>
        <p:spPr>
          <a:prstGeom prst="rect">
            <a:avLst/>
          </a:prstGeom>
        </p:spPr>
      </p:pic>
      <p:pic>
        <p:nvPicPr>
          <p:cNvPr id="4097" name="Marcador de posición de imagen 4096"/>
          <p:cNvPicPr>
            <a:picLocks noGrp="1" noChangeAspect="1"/>
          </p:cNvPicPr>
          <p:nvPr>
            <p:ph type="pic" sz="quarter" idx="26"/>
          </p:nvPr>
        </p:nvPicPr>
        <p:blipFill>
          <a:blip r:embed="rId8"/>
          <a:srcRect/>
          <a:stretch>
            <a:fillRect/>
          </a:stretch>
        </p:blipFill>
        <p:spPr>
          <a:prstGeom prst="rect">
            <a:avLst/>
          </a:prstGeom>
        </p:spPr>
      </p:pic>
    </p:spTree>
    <p:extLst>
      <p:ext uri="{BB962C8B-B14F-4D97-AF65-F5344CB8AC3E}">
        <p14:creationId xmlns:p14="http://schemas.microsoft.com/office/powerpoint/2010/main" val="170747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8"/>
          </p:nvPr>
        </p:nvSpPr>
        <p:spPr>
          <a:xfrm>
            <a:off x="521447" y="2300289"/>
            <a:ext cx="4074459" cy="3489866"/>
          </a:xfrm>
        </p:spPr>
        <p:txBody>
          <a:bodyPr>
            <a:normAutofit fontScale="92500" lnSpcReduction="20000"/>
          </a:bodyPr>
          <a:lstStyle/>
          <a:p>
            <a:r>
              <a:rPr lang="es-MX" sz="2800" dirty="0">
                <a:latin typeface="Century Gothic" panose="020B0502020202020204" pitchFamily="34" charset="0"/>
              </a:rPr>
              <a:t>Montos mensuales para los Programas nacionales  pertenecientes al PNPC, </a:t>
            </a:r>
          </a:p>
          <a:p>
            <a:r>
              <a:rPr lang="es-MX" sz="2800" dirty="0">
                <a:latin typeface="Century Gothic" panose="020B0502020202020204" pitchFamily="34" charset="0"/>
              </a:rPr>
              <a:t>2018-2019</a:t>
            </a:r>
            <a:endParaRPr lang="es-MX" dirty="0">
              <a:latin typeface="Century Gothic" panose="020B0502020202020204" pitchFamily="34" charset="0"/>
            </a:endParaRPr>
          </a:p>
          <a:p>
            <a:endParaRPr lang="es-MX" dirty="0">
              <a:latin typeface="Century Gothic" panose="020B0502020202020204" pitchFamily="34" charset="0"/>
            </a:endParaRPr>
          </a:p>
          <a:p>
            <a:r>
              <a:rPr lang="es-MX" dirty="0">
                <a:latin typeface="Century Gothic" panose="020B0502020202020204" pitchFamily="34" charset="0"/>
              </a:rPr>
              <a:t>Nota: Sólo pueden trabajar 8 horas a la semana</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24576084"/>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pPr rtl="0"/>
            <a:fld id="{13D2E340-0663-474B-992C-9192B5C45E57}" type="slidenum">
              <a:rPr lang="es-ES" noProof="0" smtClean="0"/>
              <a:t>11</a:t>
            </a:fld>
            <a:endParaRPr lang="es-ES" noProof="0"/>
          </a:p>
        </p:txBody>
      </p:sp>
      <p:sp>
        <p:nvSpPr>
          <p:cNvPr id="5" name="Título 4"/>
          <p:cNvSpPr>
            <a:spLocks noGrp="1"/>
          </p:cNvSpPr>
          <p:nvPr>
            <p:ph type="title"/>
          </p:nvPr>
        </p:nvSpPr>
        <p:spPr>
          <a:xfrm>
            <a:off x="762000" y="122620"/>
            <a:ext cx="3833906" cy="1963356"/>
          </a:xfrm>
        </p:spPr>
        <p:txBody>
          <a:bodyPr/>
          <a:lstStyle/>
          <a:p>
            <a:r>
              <a:rPr lang="es-MX" i="0" dirty="0">
                <a:latin typeface="Century Gothic" panose="020B0502020202020204" pitchFamily="34" charset="0"/>
              </a:rPr>
              <a:t>Becarios CONACYT</a:t>
            </a:r>
          </a:p>
        </p:txBody>
      </p:sp>
      <p:sp>
        <p:nvSpPr>
          <p:cNvPr id="7" name="Rectángulo 6"/>
          <p:cNvSpPr/>
          <p:nvPr/>
        </p:nvSpPr>
        <p:spPr>
          <a:xfrm>
            <a:off x="147918" y="6304494"/>
            <a:ext cx="4879003" cy="430887"/>
          </a:xfrm>
          <a:prstGeom prst="rect">
            <a:avLst/>
          </a:prstGeom>
        </p:spPr>
        <p:txBody>
          <a:bodyPr wrap="square">
            <a:spAutoFit/>
          </a:bodyPr>
          <a:lstStyle/>
          <a:p>
            <a:pPr>
              <a:spcAft>
                <a:spcPts val="1000"/>
              </a:spcAft>
            </a:pPr>
            <a:r>
              <a:rPr lang="es-MX" sz="1100" dirty="0">
                <a:latin typeface="Century Gothic" panose="020B0502020202020204" pitchFamily="34" charset="0"/>
                <a:ea typeface="Calibri" panose="020F0502020204030204" pitchFamily="34" charset="0"/>
                <a:cs typeface="Times New Roman" panose="02020603050405020304" pitchFamily="18" charset="0"/>
              </a:rPr>
              <a:t>Fuente: Tabulador para Becas Nacionales del Consejo Nacional de Ciencia y Tecnología (CONACYT)</a:t>
            </a:r>
            <a:endParaRPr lang="es-MX" sz="1100" i="1"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019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4DA9A-F01A-481E-A192-F11CA07CCE35}"/>
              </a:ext>
            </a:extLst>
          </p:cNvPr>
          <p:cNvSpPr>
            <a:spLocks noGrp="1"/>
          </p:cNvSpPr>
          <p:nvPr>
            <p:ph type="title"/>
          </p:nvPr>
        </p:nvSpPr>
        <p:spPr>
          <a:xfrm>
            <a:off x="358219" y="559678"/>
            <a:ext cx="4237687" cy="2221622"/>
          </a:xfrm>
        </p:spPr>
        <p:txBody>
          <a:bodyPr rtlCol="0">
            <a:normAutofit/>
          </a:bodyPr>
          <a:lstStyle/>
          <a:p>
            <a:pPr rtl="0"/>
            <a:r>
              <a:rPr lang="es-ES" sz="4800" i="0" dirty="0">
                <a:latin typeface="Century Gothic" panose="020B0502020202020204" pitchFamily="34" charset="0"/>
              </a:rPr>
              <a:t>Manutención mensual</a:t>
            </a:r>
          </a:p>
        </p:txBody>
      </p:sp>
      <p:sp>
        <p:nvSpPr>
          <p:cNvPr id="3" name="Marcador de texto 2">
            <a:extLst>
              <a:ext uri="{FF2B5EF4-FFF2-40B4-BE49-F238E27FC236}">
                <a16:creationId xmlns:a16="http://schemas.microsoft.com/office/drawing/2014/main" id="{6DCC875B-FB79-4EB2-ACC0-A26593F489C1}"/>
              </a:ext>
            </a:extLst>
          </p:cNvPr>
          <p:cNvSpPr>
            <a:spLocks noGrp="1"/>
          </p:cNvSpPr>
          <p:nvPr>
            <p:ph type="body" sz="quarter" idx="18"/>
          </p:nvPr>
        </p:nvSpPr>
        <p:spPr>
          <a:xfrm>
            <a:off x="358219" y="2895600"/>
            <a:ext cx="4246331" cy="2855913"/>
          </a:xfrm>
        </p:spPr>
        <p:txBody>
          <a:bodyPr rtlCol="0"/>
          <a:lstStyle/>
          <a:p>
            <a:pPr rtl="0"/>
            <a:r>
              <a:rPr lang="es-ES" dirty="0">
                <a:latin typeface="Century Gothic" panose="020B0502020202020204" pitchFamily="34" charset="0"/>
              </a:rPr>
              <a:t>Presupuesto aproximado para estudiantes </a:t>
            </a:r>
            <a:r>
              <a:rPr lang="es-ES" b="1" dirty="0" err="1">
                <a:latin typeface="Century Gothic" panose="020B0502020202020204" pitchFamily="34" charset="0"/>
              </a:rPr>
              <a:t>solter@s</a:t>
            </a:r>
            <a:r>
              <a:rPr lang="es-ES" b="1" dirty="0">
                <a:latin typeface="Century Gothic" panose="020B0502020202020204" pitchFamily="34" charset="0"/>
              </a:rPr>
              <a:t>. </a:t>
            </a:r>
            <a:r>
              <a:rPr lang="es-ES" dirty="0">
                <a:latin typeface="Century Gothic" panose="020B0502020202020204" pitchFamily="34" charset="0"/>
              </a:rPr>
              <a:t>Sin contemplar gastos por imprevistos, enfermedades o accidentes.</a:t>
            </a:r>
          </a:p>
        </p:txBody>
      </p:sp>
      <p:sp>
        <p:nvSpPr>
          <p:cNvPr id="4" name="Marcador de contenido 3">
            <a:extLst>
              <a:ext uri="{FF2B5EF4-FFF2-40B4-BE49-F238E27FC236}">
                <a16:creationId xmlns:a16="http://schemas.microsoft.com/office/drawing/2014/main" id="{52ACB615-64CF-4226-B7EB-A7D9E8A800A2}"/>
              </a:ext>
            </a:extLst>
          </p:cNvPr>
          <p:cNvSpPr>
            <a:spLocks noGrp="1"/>
          </p:cNvSpPr>
          <p:nvPr>
            <p:ph idx="1"/>
          </p:nvPr>
        </p:nvSpPr>
        <p:spPr/>
        <p:txBody>
          <a:bodyPr rtlCol="0"/>
          <a:lstStyle/>
          <a:p>
            <a:pPr rtl="0"/>
            <a:r>
              <a:rPr lang="es-ES" dirty="0">
                <a:latin typeface="Century Gothic" panose="020B0502020202020204" pitchFamily="34" charset="0"/>
              </a:rPr>
              <a:t>Vivienda</a:t>
            </a:r>
          </a:p>
          <a:p>
            <a:pPr rtl="0"/>
            <a:r>
              <a:rPr lang="es-ES" sz="3200" dirty="0">
                <a:solidFill>
                  <a:srgbClr val="C00000"/>
                </a:solidFill>
                <a:latin typeface="Century Gothic" panose="020B0502020202020204" pitchFamily="34" charset="0"/>
              </a:rPr>
              <a:t>$4,200</a:t>
            </a:r>
          </a:p>
        </p:txBody>
      </p:sp>
      <p:sp>
        <p:nvSpPr>
          <p:cNvPr id="5" name="Marcador de texto 4">
            <a:extLst>
              <a:ext uri="{FF2B5EF4-FFF2-40B4-BE49-F238E27FC236}">
                <a16:creationId xmlns:a16="http://schemas.microsoft.com/office/drawing/2014/main" id="{7CC704F7-10A3-438C-BF49-21B39AA5FD1F}"/>
              </a:ext>
            </a:extLst>
          </p:cNvPr>
          <p:cNvSpPr>
            <a:spLocks noGrp="1"/>
          </p:cNvSpPr>
          <p:nvPr>
            <p:ph type="body" sz="quarter" idx="13"/>
          </p:nvPr>
        </p:nvSpPr>
        <p:spPr/>
        <p:txBody>
          <a:bodyPr rtlCol="0"/>
          <a:lstStyle/>
          <a:p>
            <a:pPr rtl="0"/>
            <a:r>
              <a:rPr lang="es-ES" dirty="0">
                <a:latin typeface="Century Gothic" panose="020B0502020202020204" pitchFamily="34" charset="0"/>
              </a:rPr>
              <a:t>Alimentos</a:t>
            </a:r>
          </a:p>
          <a:p>
            <a:pPr rtl="0"/>
            <a:r>
              <a:rPr lang="es-ES" sz="3200" dirty="0">
                <a:solidFill>
                  <a:srgbClr val="C00000"/>
                </a:solidFill>
                <a:latin typeface="Century Gothic" panose="020B0502020202020204" pitchFamily="34" charset="0"/>
              </a:rPr>
              <a:t>$2,600</a:t>
            </a:r>
          </a:p>
        </p:txBody>
      </p:sp>
      <p:sp>
        <p:nvSpPr>
          <p:cNvPr id="6" name="Marcador de texto 5">
            <a:extLst>
              <a:ext uri="{FF2B5EF4-FFF2-40B4-BE49-F238E27FC236}">
                <a16:creationId xmlns:a16="http://schemas.microsoft.com/office/drawing/2014/main" id="{C0CB0B93-889C-4918-9E62-5E0470169619}"/>
              </a:ext>
            </a:extLst>
          </p:cNvPr>
          <p:cNvSpPr>
            <a:spLocks noGrp="1"/>
          </p:cNvSpPr>
          <p:nvPr>
            <p:ph type="body" sz="quarter" idx="14"/>
          </p:nvPr>
        </p:nvSpPr>
        <p:spPr/>
        <p:txBody>
          <a:bodyPr rtlCol="0"/>
          <a:lstStyle/>
          <a:p>
            <a:pPr rtl="0"/>
            <a:r>
              <a:rPr lang="es-ES" dirty="0">
                <a:latin typeface="Century Gothic" panose="020B0502020202020204" pitchFamily="34" charset="0"/>
              </a:rPr>
              <a:t>Transporte</a:t>
            </a:r>
          </a:p>
          <a:p>
            <a:pPr rtl="0"/>
            <a:r>
              <a:rPr lang="es-ES" sz="3200" dirty="0">
                <a:solidFill>
                  <a:srgbClr val="C00000"/>
                </a:solidFill>
                <a:latin typeface="Century Gothic" panose="020B0502020202020204" pitchFamily="34" charset="0"/>
              </a:rPr>
              <a:t>$1,600 </a:t>
            </a:r>
          </a:p>
        </p:txBody>
      </p:sp>
      <p:sp>
        <p:nvSpPr>
          <p:cNvPr id="7" name="Marcador de texto 6">
            <a:extLst>
              <a:ext uri="{FF2B5EF4-FFF2-40B4-BE49-F238E27FC236}">
                <a16:creationId xmlns:a16="http://schemas.microsoft.com/office/drawing/2014/main" id="{E818D25A-67F7-4CDC-A9F9-92E596277CD6}"/>
              </a:ext>
            </a:extLst>
          </p:cNvPr>
          <p:cNvSpPr>
            <a:spLocks noGrp="1"/>
          </p:cNvSpPr>
          <p:nvPr>
            <p:ph type="body" sz="quarter" idx="19"/>
          </p:nvPr>
        </p:nvSpPr>
        <p:spPr/>
        <p:txBody>
          <a:bodyPr rtlCol="0"/>
          <a:lstStyle/>
          <a:p>
            <a:pPr rtl="0"/>
            <a:r>
              <a:rPr lang="es-ES" dirty="0">
                <a:latin typeface="Century Gothic" panose="020B0502020202020204" pitchFamily="34" charset="0"/>
              </a:rPr>
              <a:t>Materiales escolares (libros y copias)</a:t>
            </a:r>
          </a:p>
          <a:p>
            <a:pPr rtl="0"/>
            <a:r>
              <a:rPr lang="es-ES" sz="3200" dirty="0">
                <a:solidFill>
                  <a:srgbClr val="C00000"/>
                </a:solidFill>
                <a:latin typeface="Century Gothic" panose="020B0502020202020204" pitchFamily="34" charset="0"/>
              </a:rPr>
              <a:t>$900</a:t>
            </a:r>
          </a:p>
        </p:txBody>
      </p:sp>
      <p:sp>
        <p:nvSpPr>
          <p:cNvPr id="8" name="Marcador de texto 7">
            <a:extLst>
              <a:ext uri="{FF2B5EF4-FFF2-40B4-BE49-F238E27FC236}">
                <a16:creationId xmlns:a16="http://schemas.microsoft.com/office/drawing/2014/main" id="{C78C2BF3-B597-4BD5-90B4-54EB9C2F6EE1}"/>
              </a:ext>
            </a:extLst>
          </p:cNvPr>
          <p:cNvSpPr>
            <a:spLocks noGrp="1"/>
          </p:cNvSpPr>
          <p:nvPr>
            <p:ph type="body" sz="quarter" idx="20"/>
          </p:nvPr>
        </p:nvSpPr>
        <p:spPr>
          <a:xfrm>
            <a:off x="7295132" y="3429000"/>
            <a:ext cx="1944000" cy="2700000"/>
          </a:xfrm>
        </p:spPr>
        <p:txBody>
          <a:bodyPr rtlCol="0"/>
          <a:lstStyle/>
          <a:p>
            <a:pPr rtl="0"/>
            <a:r>
              <a:rPr lang="es-ES" dirty="0">
                <a:latin typeface="Century Gothic" panose="020B0502020202020204" pitchFamily="34" charset="0"/>
              </a:rPr>
              <a:t>Productos de limpieza personal y del hogar</a:t>
            </a:r>
          </a:p>
          <a:p>
            <a:pPr rtl="0"/>
            <a:r>
              <a:rPr lang="es-ES" sz="3200" dirty="0">
                <a:solidFill>
                  <a:srgbClr val="C00000"/>
                </a:solidFill>
                <a:latin typeface="Century Gothic" panose="020B0502020202020204" pitchFamily="34" charset="0"/>
              </a:rPr>
              <a:t>$800</a:t>
            </a:r>
          </a:p>
        </p:txBody>
      </p:sp>
      <p:sp>
        <p:nvSpPr>
          <p:cNvPr id="9" name="Marcador de texto 8">
            <a:extLst>
              <a:ext uri="{FF2B5EF4-FFF2-40B4-BE49-F238E27FC236}">
                <a16:creationId xmlns:a16="http://schemas.microsoft.com/office/drawing/2014/main" id="{1637545D-50F9-427A-9297-89D0C0CFAB4F}"/>
              </a:ext>
            </a:extLst>
          </p:cNvPr>
          <p:cNvSpPr>
            <a:spLocks noGrp="1"/>
          </p:cNvSpPr>
          <p:nvPr>
            <p:ph type="body" sz="quarter" idx="21"/>
          </p:nvPr>
        </p:nvSpPr>
        <p:spPr/>
        <p:txBody>
          <a:bodyPr rtlCol="0">
            <a:normAutofit/>
          </a:bodyPr>
          <a:lstStyle/>
          <a:p>
            <a:pPr rtl="0"/>
            <a:r>
              <a:rPr lang="es-ES" dirty="0">
                <a:latin typeface="Century Gothic" panose="020B0502020202020204" pitchFamily="34" charset="0"/>
              </a:rPr>
              <a:t>Esparcimiento y recreación     </a:t>
            </a:r>
          </a:p>
          <a:p>
            <a:pPr rtl="0"/>
            <a:r>
              <a:rPr lang="es-ES" sz="3200" dirty="0">
                <a:solidFill>
                  <a:srgbClr val="C00000"/>
                </a:solidFill>
                <a:latin typeface="Century Gothic" panose="020B0502020202020204" pitchFamily="34" charset="0"/>
              </a:rPr>
              <a:t>$500</a:t>
            </a:r>
          </a:p>
        </p:txBody>
      </p:sp>
      <p:sp>
        <p:nvSpPr>
          <p:cNvPr id="10" name="Marcador de número de diapositiva 9">
            <a:extLst>
              <a:ext uri="{FF2B5EF4-FFF2-40B4-BE49-F238E27FC236}">
                <a16:creationId xmlns:a16="http://schemas.microsoft.com/office/drawing/2014/main" id="{EC7ECEE9-580B-8B4A-919F-4C04337CEC51}"/>
              </a:ext>
            </a:extLst>
          </p:cNvPr>
          <p:cNvSpPr>
            <a:spLocks noGrp="1"/>
          </p:cNvSpPr>
          <p:nvPr>
            <p:ph type="sldNum" sz="quarter" idx="12"/>
          </p:nvPr>
        </p:nvSpPr>
        <p:spPr/>
        <p:txBody>
          <a:bodyPr rtlCol="0"/>
          <a:lstStyle/>
          <a:p>
            <a:pPr rtl="0"/>
            <a:fld id="{13D2E340-0663-474B-992C-9192B5C45E57}" type="slidenum">
              <a:rPr lang="es-ES" smtClean="0"/>
              <a:t>12</a:t>
            </a:fld>
            <a:endParaRPr lang="es-ES"/>
          </a:p>
        </p:txBody>
      </p:sp>
      <p:pic>
        <p:nvPicPr>
          <p:cNvPr id="12" name="Marcador de posición de imagen 11"/>
          <p:cNvPicPr>
            <a:picLocks noGrp="1" noChangeAspect="1"/>
          </p:cNvPicPr>
          <p:nvPr>
            <p:ph type="pic" sz="quarter" idx="23"/>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t="10026" b="10026"/>
          <a:stretch>
            <a:fillRect/>
          </a:stretch>
        </p:blipFill>
        <p:spPr/>
      </p:pic>
      <p:pic>
        <p:nvPicPr>
          <p:cNvPr id="16" name="Marcador de posición de imagen 15"/>
          <p:cNvPicPr>
            <a:picLocks noGrp="1" noChangeAspect="1"/>
          </p:cNvPicPr>
          <p:nvPr>
            <p:ph type="pic" sz="quarter" idx="24"/>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t="82" b="82"/>
          <a:stretch>
            <a:fillRect/>
          </a:stretch>
        </p:blipFill>
        <p:spPr/>
      </p:pic>
      <p:pic>
        <p:nvPicPr>
          <p:cNvPr id="22" name="Marcador de posición de imagen 21"/>
          <p:cNvPicPr>
            <a:picLocks noGrp="1" noChangeAspect="1"/>
          </p:cNvPicPr>
          <p:nvPr>
            <p:ph type="pic" sz="quarter" idx="22"/>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p:pic>
      <p:pic>
        <p:nvPicPr>
          <p:cNvPr id="30" name="Marcador de posición de imagen 29"/>
          <p:cNvPicPr>
            <a:picLocks noGrp="1" noChangeAspect="1"/>
          </p:cNvPicPr>
          <p:nvPr>
            <p:ph type="pic" sz="quarter" idx="25"/>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5648550" y="3598323"/>
            <a:ext cx="972000" cy="972000"/>
          </a:xfrm>
        </p:spPr>
      </p:pic>
      <p:pic>
        <p:nvPicPr>
          <p:cNvPr id="37" name="Marcador de posición de imagen 36"/>
          <p:cNvPicPr>
            <a:picLocks noGrp="1" noChangeAspect="1"/>
          </p:cNvPicPr>
          <p:nvPr>
            <p:ph type="pic" sz="quarter" idx="27"/>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t="82" b="82"/>
          <a:stretch>
            <a:fillRect/>
          </a:stretch>
        </p:blipFill>
        <p:spPr/>
      </p:pic>
      <p:pic>
        <p:nvPicPr>
          <p:cNvPr id="15" name="Marcador de posición de imagen 14"/>
          <p:cNvPicPr>
            <a:picLocks noGrp="1" noChangeAspect="1"/>
          </p:cNvPicPr>
          <p:nvPr>
            <p:ph type="pic" sz="quarter" idx="26"/>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7781581" y="3598323"/>
            <a:ext cx="972000" cy="972000"/>
          </a:xfrm>
        </p:spPr>
      </p:pic>
      <p:sp>
        <p:nvSpPr>
          <p:cNvPr id="17" name="CuadroTexto 16"/>
          <p:cNvSpPr txBox="1"/>
          <p:nvPr/>
        </p:nvSpPr>
        <p:spPr>
          <a:xfrm>
            <a:off x="817189" y="4961261"/>
            <a:ext cx="3588685" cy="646331"/>
          </a:xfrm>
          <a:prstGeom prst="rect">
            <a:avLst/>
          </a:prstGeom>
          <a:solidFill>
            <a:schemeClr val="bg1"/>
          </a:solidFill>
        </p:spPr>
        <p:txBody>
          <a:bodyPr wrap="square" rtlCol="0">
            <a:spAutoFit/>
          </a:bodyPr>
          <a:lstStyle/>
          <a:p>
            <a:pPr algn="ctr"/>
            <a:r>
              <a:rPr lang="es-MX" sz="3600" dirty="0">
                <a:latin typeface="Century Gothic" panose="020B0502020202020204" pitchFamily="34" charset="0"/>
                <a:cs typeface="Times New Roman" panose="02020603050405020304" pitchFamily="18" charset="0"/>
              </a:rPr>
              <a:t>$10,600.00 MX</a:t>
            </a:r>
          </a:p>
        </p:txBody>
      </p:sp>
      <p:sp>
        <p:nvSpPr>
          <p:cNvPr id="14" name="CuadroTexto 13">
            <a:extLst>
              <a:ext uri="{FF2B5EF4-FFF2-40B4-BE49-F238E27FC236}">
                <a16:creationId xmlns:a16="http://schemas.microsoft.com/office/drawing/2014/main" id="{629908A3-47B5-8445-AA3A-75D2913F02BC}"/>
              </a:ext>
            </a:extLst>
          </p:cNvPr>
          <p:cNvSpPr txBox="1"/>
          <p:nvPr/>
        </p:nvSpPr>
        <p:spPr>
          <a:xfrm>
            <a:off x="100013" y="6128998"/>
            <a:ext cx="4504537" cy="369332"/>
          </a:xfrm>
          <a:prstGeom prst="rect">
            <a:avLst/>
          </a:prstGeom>
          <a:noFill/>
        </p:spPr>
        <p:txBody>
          <a:bodyPr wrap="square" rtlCol="0">
            <a:spAutoFit/>
          </a:bodyPr>
          <a:lstStyle/>
          <a:p>
            <a:r>
              <a:rPr lang="es-MX" dirty="0">
                <a:solidFill>
                  <a:schemeClr val="bg1"/>
                </a:solidFill>
              </a:rPr>
              <a:t>En algunas universidades se cobra matricula</a:t>
            </a:r>
          </a:p>
        </p:txBody>
      </p:sp>
    </p:spTree>
    <p:extLst>
      <p:ext uri="{BB962C8B-B14F-4D97-AF65-F5344CB8AC3E}">
        <p14:creationId xmlns:p14="http://schemas.microsoft.com/office/powerpoint/2010/main" val="328979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texto 18"/>
          <p:cNvSpPr>
            <a:spLocks noGrp="1"/>
          </p:cNvSpPr>
          <p:nvPr>
            <p:ph type="body" sz="quarter" idx="18"/>
          </p:nvPr>
        </p:nvSpPr>
        <p:spPr/>
        <p:txBody>
          <a:bodyPr/>
          <a:lstStyle/>
          <a:p>
            <a:r>
              <a:rPr lang="es-MX" dirty="0">
                <a:latin typeface="Century Gothic" panose="020B0502020202020204" pitchFamily="34" charset="0"/>
              </a:rPr>
              <a:t>Costo aproximado semestral de los posgrados en </a:t>
            </a:r>
            <a:r>
              <a:rPr lang="es-MX" b="1" dirty="0">
                <a:latin typeface="Century Gothic" panose="020B0502020202020204" pitchFamily="34" charset="0"/>
              </a:rPr>
              <a:t>Universidades Públicas</a:t>
            </a:r>
          </a:p>
        </p:txBody>
      </p:sp>
      <p:sp>
        <p:nvSpPr>
          <p:cNvPr id="3" name="Marcador de número de diapositiva 2"/>
          <p:cNvSpPr>
            <a:spLocks noGrp="1"/>
          </p:cNvSpPr>
          <p:nvPr>
            <p:ph type="sldNum" sz="quarter" idx="12"/>
          </p:nvPr>
        </p:nvSpPr>
        <p:spPr/>
        <p:txBody>
          <a:bodyPr/>
          <a:lstStyle/>
          <a:p>
            <a:pPr rtl="0"/>
            <a:fld id="{13D2E340-0663-474B-992C-9192B5C45E57}" type="slidenum">
              <a:rPr lang="es-ES" noProof="0" smtClean="0"/>
              <a:t>13</a:t>
            </a:fld>
            <a:endParaRPr lang="es-ES" noProof="0"/>
          </a:p>
        </p:txBody>
      </p:sp>
      <p:sp>
        <p:nvSpPr>
          <p:cNvPr id="17" name="Título 16"/>
          <p:cNvSpPr>
            <a:spLocks noGrp="1"/>
          </p:cNvSpPr>
          <p:nvPr>
            <p:ph type="title"/>
          </p:nvPr>
        </p:nvSpPr>
        <p:spPr>
          <a:xfrm>
            <a:off x="591671" y="559678"/>
            <a:ext cx="4004235" cy="2221622"/>
          </a:xfrm>
        </p:spPr>
        <p:txBody>
          <a:bodyPr/>
          <a:lstStyle/>
          <a:p>
            <a:r>
              <a:rPr lang="es-MX" i="0" dirty="0">
                <a:latin typeface="Century Gothic" panose="020B0502020202020204" pitchFamily="34" charset="0"/>
              </a:rPr>
              <a:t>Matrículas Universitarias</a:t>
            </a:r>
          </a:p>
        </p:txBody>
      </p:sp>
      <p:sp>
        <p:nvSpPr>
          <p:cNvPr id="22" name="Marcador de contenido 21"/>
          <p:cNvSpPr>
            <a:spLocks noGrp="1"/>
          </p:cNvSpPr>
          <p:nvPr>
            <p:ph idx="1"/>
          </p:nvPr>
        </p:nvSpPr>
        <p:spPr>
          <a:xfrm>
            <a:off x="4814889" y="185738"/>
            <a:ext cx="7158036" cy="3219954"/>
          </a:xfrm>
        </p:spPr>
        <p:txBody>
          <a:bodyPr>
            <a:normAutofit fontScale="85000" lnSpcReduction="10000"/>
          </a:bodyPr>
          <a:lstStyle/>
          <a:p>
            <a:pPr marL="0" indent="0">
              <a:buNone/>
            </a:pPr>
            <a:r>
              <a:rPr lang="es-MX" sz="2800" dirty="0">
                <a:latin typeface="Century Gothic" panose="020B0502020202020204" pitchFamily="34" charset="0"/>
              </a:rPr>
              <a:t>El costo de la matrícula en las Universidades Públicas varía dependiendo del grado, el programa y de la infraestructura, tecnología y demás detalles que implique cursarlo. </a:t>
            </a:r>
          </a:p>
          <a:p>
            <a:pPr marL="0" indent="0">
              <a:buNone/>
            </a:pPr>
            <a:r>
              <a:rPr lang="es-MX" sz="2800" dirty="0">
                <a:latin typeface="Century Gothic" panose="020B0502020202020204" pitchFamily="34" charset="0"/>
              </a:rPr>
              <a:t>Aproximadamente un estudiante de posgrado del régimen público paga, al semestre, entre </a:t>
            </a:r>
            <a:r>
              <a:rPr lang="es-MX" sz="2800" b="1" dirty="0">
                <a:latin typeface="Century Gothic" panose="020B0502020202020204" pitchFamily="34" charset="0"/>
              </a:rPr>
              <a:t>$2,000 </a:t>
            </a:r>
            <a:r>
              <a:rPr lang="es-MX" sz="2800" dirty="0">
                <a:latin typeface="Century Gothic" panose="020B0502020202020204" pitchFamily="34" charset="0"/>
              </a:rPr>
              <a:t>y </a:t>
            </a:r>
            <a:r>
              <a:rPr lang="es-MX" sz="2800" b="1" dirty="0">
                <a:latin typeface="Century Gothic" panose="020B0502020202020204" pitchFamily="34" charset="0"/>
              </a:rPr>
              <a:t>$30,000 </a:t>
            </a:r>
            <a:r>
              <a:rPr lang="es-MX" sz="2800" dirty="0">
                <a:latin typeface="Century Gothic" panose="020B0502020202020204" pitchFamily="34" charset="0"/>
              </a:rPr>
              <a:t>pesos mexicanos.</a:t>
            </a:r>
          </a:p>
        </p:txBody>
      </p:sp>
      <p:sp>
        <p:nvSpPr>
          <p:cNvPr id="23" name="CuadroTexto 22"/>
          <p:cNvSpPr txBox="1"/>
          <p:nvPr/>
        </p:nvSpPr>
        <p:spPr>
          <a:xfrm>
            <a:off x="799445" y="4458962"/>
            <a:ext cx="3588685" cy="1200329"/>
          </a:xfrm>
          <a:prstGeom prst="rect">
            <a:avLst/>
          </a:prstGeom>
          <a:solidFill>
            <a:schemeClr val="accent1">
              <a:lumMod val="60000"/>
              <a:lumOff val="40000"/>
            </a:schemeClr>
          </a:solidFill>
        </p:spPr>
        <p:txBody>
          <a:bodyPr wrap="square" rtlCol="0">
            <a:spAutoFit/>
          </a:bodyPr>
          <a:lstStyle/>
          <a:p>
            <a:pPr algn="ctr"/>
            <a:r>
              <a:rPr lang="es-MX" sz="3600" dirty="0">
                <a:latin typeface="Century Gothic" panose="020B0502020202020204" pitchFamily="34" charset="0"/>
                <a:cs typeface="Times New Roman" panose="02020603050405020304" pitchFamily="18" charset="0"/>
              </a:rPr>
              <a:t>$2,000.00 -$30,000.00 MX</a:t>
            </a:r>
          </a:p>
        </p:txBody>
      </p:sp>
      <p:pic>
        <p:nvPicPr>
          <p:cNvPr id="2" name="Imagen 1"/>
          <p:cNvPicPr>
            <a:picLocks noChangeAspect="1"/>
          </p:cNvPicPr>
          <p:nvPr/>
        </p:nvPicPr>
        <p:blipFill rotWithShape="1">
          <a:blip r:embed="rId2"/>
          <a:srcRect t="5010"/>
          <a:stretch/>
        </p:blipFill>
        <p:spPr>
          <a:xfrm>
            <a:off x="5069741" y="3452308"/>
            <a:ext cx="2967318" cy="2254935"/>
          </a:xfrm>
          <a:prstGeom prst="rect">
            <a:avLst/>
          </a:prstGeom>
        </p:spPr>
      </p:pic>
      <p:pic>
        <p:nvPicPr>
          <p:cNvPr id="4" name="Imagen 3"/>
          <p:cNvPicPr>
            <a:picLocks noChangeAspect="1"/>
          </p:cNvPicPr>
          <p:nvPr/>
        </p:nvPicPr>
        <p:blipFill rotWithShape="1">
          <a:blip r:embed="rId3"/>
          <a:srcRect l="18381" b="-916"/>
          <a:stretch/>
        </p:blipFill>
        <p:spPr>
          <a:xfrm>
            <a:off x="8258936" y="3431105"/>
            <a:ext cx="3303198" cy="2297342"/>
          </a:xfrm>
          <a:prstGeom prst="rect">
            <a:avLst/>
          </a:prstGeom>
        </p:spPr>
      </p:pic>
    </p:spTree>
    <p:extLst>
      <p:ext uri="{BB962C8B-B14F-4D97-AF65-F5344CB8AC3E}">
        <p14:creationId xmlns:p14="http://schemas.microsoft.com/office/powerpoint/2010/main" val="109980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BF38360A-177E-E146-99A7-581A782814CE}"/>
              </a:ext>
            </a:extLst>
          </p:cNvPr>
          <p:cNvSpPr>
            <a:spLocks noGrp="1"/>
          </p:cNvSpPr>
          <p:nvPr>
            <p:ph type="sldNum" sz="quarter" idx="12"/>
          </p:nvPr>
        </p:nvSpPr>
        <p:spPr/>
        <p:txBody>
          <a:bodyPr rtlCol="0"/>
          <a:lstStyle/>
          <a:p>
            <a:pPr rtl="0"/>
            <a:fld id="{13D2E340-0663-474B-992C-9192B5C45E57}" type="slidenum">
              <a:rPr lang="es-ES" smtClean="0"/>
              <a:t>14</a:t>
            </a:fld>
            <a:endParaRPr lang="es-ES"/>
          </a:p>
        </p:txBody>
      </p:sp>
      <p:sp>
        <p:nvSpPr>
          <p:cNvPr id="2" name="Título 1">
            <a:extLst>
              <a:ext uri="{FF2B5EF4-FFF2-40B4-BE49-F238E27FC236}">
                <a16:creationId xmlns:a16="http://schemas.microsoft.com/office/drawing/2014/main" id="{46A00B74-5475-4C20-9E4F-D93144C702EA}"/>
              </a:ext>
            </a:extLst>
          </p:cNvPr>
          <p:cNvSpPr>
            <a:spLocks noGrp="1"/>
          </p:cNvSpPr>
          <p:nvPr>
            <p:ph type="title"/>
          </p:nvPr>
        </p:nvSpPr>
        <p:spPr>
          <a:xfrm>
            <a:off x="762000" y="171450"/>
            <a:ext cx="3833906" cy="3032092"/>
          </a:xfrm>
        </p:spPr>
        <p:txBody>
          <a:bodyPr rtlCol="0">
            <a:normAutofit fontScale="90000"/>
          </a:bodyPr>
          <a:lstStyle/>
          <a:p>
            <a:pPr rtl="0"/>
            <a:r>
              <a:rPr lang="es-ES" i="0" dirty="0">
                <a:latin typeface="Century Gothic" panose="020B0502020202020204" pitchFamily="34" charset="0"/>
              </a:rPr>
              <a:t>Ejemplo del Perfil de aspirantes a un doctorado PNPC</a:t>
            </a:r>
          </a:p>
        </p:txBody>
      </p:sp>
      <p:pic>
        <p:nvPicPr>
          <p:cNvPr id="18" name="Marcador de posición de imagen 17" descr="Mujer con pelo oscuro sonriendo lejos de la cámara">
            <a:extLst>
              <a:ext uri="{FF2B5EF4-FFF2-40B4-BE49-F238E27FC236}">
                <a16:creationId xmlns:a16="http://schemas.microsoft.com/office/drawing/2014/main" id="{95A486D2-A2CB-47AF-AB12-0976F3BAED55}"/>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215186" y="1975224"/>
            <a:ext cx="2181225" cy="2179638"/>
          </a:xfrm>
        </p:spPr>
      </p:pic>
      <p:sp>
        <p:nvSpPr>
          <p:cNvPr id="11" name="Marcador de texto 10"/>
          <p:cNvSpPr>
            <a:spLocks noGrp="1"/>
          </p:cNvSpPr>
          <p:nvPr>
            <p:ph type="body" sz="quarter" idx="18"/>
          </p:nvPr>
        </p:nvSpPr>
        <p:spPr>
          <a:xfrm>
            <a:off x="762000" y="3203542"/>
            <a:ext cx="3842550" cy="2547971"/>
          </a:xfrm>
        </p:spPr>
        <p:txBody>
          <a:bodyPr>
            <a:normAutofit fontScale="92500"/>
          </a:bodyPr>
          <a:lstStyle/>
          <a:p>
            <a:r>
              <a:rPr lang="es-ES" sz="2800" dirty="0"/>
              <a:t>El caso del Doctorado en Gestión de la Educación Superior, de la Universidad de Guadalajara</a:t>
            </a:r>
          </a:p>
          <a:p>
            <a:r>
              <a:rPr lang="es-MX" sz="2800" dirty="0"/>
              <a:t>2013-2019</a:t>
            </a:r>
          </a:p>
        </p:txBody>
      </p:sp>
      <p:grpSp>
        <p:nvGrpSpPr>
          <p:cNvPr id="81" name="Grupo 80"/>
          <p:cNvGrpSpPr/>
          <p:nvPr/>
        </p:nvGrpSpPr>
        <p:grpSpPr>
          <a:xfrm>
            <a:off x="4768317" y="301654"/>
            <a:ext cx="7074962" cy="6331904"/>
            <a:chOff x="4785252" y="315101"/>
            <a:chExt cx="7074962" cy="6331904"/>
          </a:xfrm>
        </p:grpSpPr>
        <p:cxnSp>
          <p:nvCxnSpPr>
            <p:cNvPr id="7" name="Conector recto 6"/>
            <p:cNvCxnSpPr/>
            <p:nvPr/>
          </p:nvCxnSpPr>
          <p:spPr>
            <a:xfrm flipV="1">
              <a:off x="7673786" y="582345"/>
              <a:ext cx="963704" cy="802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angular 11"/>
            <p:cNvCxnSpPr/>
            <p:nvPr/>
          </p:nvCxnSpPr>
          <p:spPr>
            <a:xfrm>
              <a:off x="5728447" y="1011875"/>
              <a:ext cx="1486739" cy="1099313"/>
            </a:xfrm>
            <a:prstGeom prst="bentConnector3">
              <a:avLst>
                <a:gd name="adj1" fmla="val 254"/>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8005479" y="1500272"/>
              <a:ext cx="0" cy="488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angular 24"/>
            <p:cNvCxnSpPr>
              <a:endCxn id="23" idx="2"/>
            </p:cNvCxnSpPr>
            <p:nvPr/>
          </p:nvCxnSpPr>
          <p:spPr>
            <a:xfrm flipV="1">
              <a:off x="9396411" y="1238431"/>
              <a:ext cx="1402408" cy="87276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9396411" y="2781299"/>
              <a:ext cx="9309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p:cNvCxnSpPr>
              <a:endCxn id="31" idx="1"/>
            </p:cNvCxnSpPr>
            <p:nvPr/>
          </p:nvCxnSpPr>
          <p:spPr>
            <a:xfrm>
              <a:off x="9396411" y="3913076"/>
              <a:ext cx="9309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angular 37"/>
            <p:cNvCxnSpPr/>
            <p:nvPr/>
          </p:nvCxnSpPr>
          <p:spPr>
            <a:xfrm>
              <a:off x="9182823" y="4142334"/>
              <a:ext cx="1358106" cy="902519"/>
            </a:xfrm>
            <a:prstGeom prst="bentConnector3">
              <a:avLst>
                <a:gd name="adj1" fmla="val 1483"/>
              </a:avLst>
            </a:prstGeom>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6284256" y="2651311"/>
              <a:ext cx="9309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6284256" y="3727075"/>
              <a:ext cx="9309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flipV="1">
              <a:off x="5452611" y="5451839"/>
              <a:ext cx="963704" cy="802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angular 47"/>
            <p:cNvCxnSpPr/>
            <p:nvPr/>
          </p:nvCxnSpPr>
          <p:spPr>
            <a:xfrm rot="5400000">
              <a:off x="6446758" y="4384738"/>
              <a:ext cx="1309505" cy="807526"/>
            </a:xfrm>
            <a:prstGeom prst="bentConnector3">
              <a:avLst>
                <a:gd name="adj1" fmla="val 101344"/>
              </a:avLst>
            </a:prstGeom>
          </p:spPr>
          <p:style>
            <a:lnRef idx="1">
              <a:schemeClr val="accent1"/>
            </a:lnRef>
            <a:fillRef idx="0">
              <a:schemeClr val="accent1"/>
            </a:fillRef>
            <a:effectRef idx="0">
              <a:schemeClr val="accent1"/>
            </a:effectRef>
            <a:fontRef idx="minor">
              <a:schemeClr val="tx1"/>
            </a:fontRef>
          </p:style>
        </p:cxnSp>
        <p:grpSp>
          <p:nvGrpSpPr>
            <p:cNvPr id="57" name="Grupo 56"/>
            <p:cNvGrpSpPr/>
            <p:nvPr/>
          </p:nvGrpSpPr>
          <p:grpSpPr>
            <a:xfrm>
              <a:off x="4785252" y="315101"/>
              <a:ext cx="7074962" cy="6331904"/>
              <a:chOff x="4785252" y="315101"/>
              <a:chExt cx="7074962" cy="6331904"/>
            </a:xfrm>
          </p:grpSpPr>
          <p:sp>
            <p:nvSpPr>
              <p:cNvPr id="5" name="CuadroTexto 4"/>
              <p:cNvSpPr txBox="1"/>
              <p:nvPr/>
            </p:nvSpPr>
            <p:spPr>
              <a:xfrm>
                <a:off x="4966820" y="337365"/>
                <a:ext cx="1523254" cy="646331"/>
              </a:xfrm>
              <a:prstGeom prst="rect">
                <a:avLst/>
              </a:prstGeom>
              <a:noFill/>
            </p:spPr>
            <p:txBody>
              <a:bodyPr wrap="square" rtlCol="0">
                <a:spAutoFit/>
              </a:bodyPr>
              <a:lstStyle/>
              <a:p>
                <a:pPr algn="ctr"/>
                <a:r>
                  <a:rPr lang="es-MX" dirty="0">
                    <a:latin typeface="Century Gothic" panose="020B0502020202020204" pitchFamily="34" charset="0"/>
                  </a:rPr>
                  <a:t>243 Candidatos</a:t>
                </a:r>
              </a:p>
            </p:txBody>
          </p:sp>
          <p:sp>
            <p:nvSpPr>
              <p:cNvPr id="8" name="CuadroTexto 7"/>
              <p:cNvSpPr txBox="1"/>
              <p:nvPr/>
            </p:nvSpPr>
            <p:spPr>
              <a:xfrm>
                <a:off x="7041775" y="365544"/>
                <a:ext cx="1264023" cy="646331"/>
              </a:xfrm>
              <a:prstGeom prst="rect">
                <a:avLst/>
              </a:prstGeom>
              <a:noFill/>
            </p:spPr>
            <p:txBody>
              <a:bodyPr wrap="square" rtlCol="0">
                <a:spAutoFit/>
              </a:bodyPr>
              <a:lstStyle/>
              <a:p>
                <a:pPr algn="ctr"/>
                <a:r>
                  <a:rPr lang="es-MX" dirty="0">
                    <a:latin typeface="Century Gothic" panose="020B0502020202020204" pitchFamily="34" charset="0"/>
                  </a:rPr>
                  <a:t>56% Mujeres</a:t>
                </a:r>
              </a:p>
            </p:txBody>
          </p:sp>
          <p:sp>
            <p:nvSpPr>
              <p:cNvPr id="9" name="CuadroTexto 8"/>
              <p:cNvSpPr txBox="1"/>
              <p:nvPr/>
            </p:nvSpPr>
            <p:spPr>
              <a:xfrm>
                <a:off x="8005479" y="853941"/>
                <a:ext cx="1264023" cy="646331"/>
              </a:xfrm>
              <a:prstGeom prst="rect">
                <a:avLst/>
              </a:prstGeom>
              <a:noFill/>
            </p:spPr>
            <p:txBody>
              <a:bodyPr wrap="square" rtlCol="0">
                <a:spAutoFit/>
              </a:bodyPr>
              <a:lstStyle/>
              <a:p>
                <a:pPr algn="ctr"/>
                <a:r>
                  <a:rPr lang="es-MX" dirty="0">
                    <a:latin typeface="Century Gothic" panose="020B0502020202020204" pitchFamily="34" charset="0"/>
                  </a:rPr>
                  <a:t>44% Hombres </a:t>
                </a:r>
              </a:p>
            </p:txBody>
          </p:sp>
          <p:sp>
            <p:nvSpPr>
              <p:cNvPr id="23" name="CuadroTexto 22"/>
              <p:cNvSpPr txBox="1"/>
              <p:nvPr/>
            </p:nvSpPr>
            <p:spPr>
              <a:xfrm>
                <a:off x="9910482" y="315101"/>
                <a:ext cx="1776673" cy="923330"/>
              </a:xfrm>
              <a:prstGeom prst="rect">
                <a:avLst/>
              </a:prstGeom>
              <a:noFill/>
            </p:spPr>
            <p:txBody>
              <a:bodyPr wrap="square" rtlCol="0">
                <a:spAutoFit/>
              </a:bodyPr>
              <a:lstStyle/>
              <a:p>
                <a:pPr algn="ctr"/>
                <a:r>
                  <a:rPr lang="es-MX" dirty="0">
                    <a:latin typeface="Century Gothic" panose="020B0502020202020204" pitchFamily="34" charset="0"/>
                  </a:rPr>
                  <a:t>39 años de edad promedio </a:t>
                </a:r>
              </a:p>
            </p:txBody>
          </p:sp>
          <p:sp>
            <p:nvSpPr>
              <p:cNvPr id="26" name="CuadroTexto 25"/>
              <p:cNvSpPr txBox="1"/>
              <p:nvPr/>
            </p:nvSpPr>
            <p:spPr>
              <a:xfrm>
                <a:off x="10327341" y="2432159"/>
                <a:ext cx="1264023" cy="646331"/>
              </a:xfrm>
              <a:prstGeom prst="rect">
                <a:avLst/>
              </a:prstGeom>
              <a:noFill/>
            </p:spPr>
            <p:txBody>
              <a:bodyPr wrap="square" rtlCol="0">
                <a:spAutoFit/>
              </a:bodyPr>
              <a:lstStyle/>
              <a:p>
                <a:pPr algn="ctr"/>
                <a:r>
                  <a:rPr lang="es-MX" dirty="0">
                    <a:latin typeface="Century Gothic" panose="020B0502020202020204" pitchFamily="34" charset="0"/>
                  </a:rPr>
                  <a:t>12%    Con hijos </a:t>
                </a:r>
              </a:p>
            </p:txBody>
          </p:sp>
          <p:sp>
            <p:nvSpPr>
              <p:cNvPr id="31" name="CuadroTexto 30"/>
              <p:cNvSpPr txBox="1"/>
              <p:nvPr/>
            </p:nvSpPr>
            <p:spPr>
              <a:xfrm>
                <a:off x="10327341" y="3451411"/>
                <a:ext cx="1532873" cy="923330"/>
              </a:xfrm>
              <a:prstGeom prst="rect">
                <a:avLst/>
              </a:prstGeom>
              <a:noFill/>
            </p:spPr>
            <p:txBody>
              <a:bodyPr wrap="square" rtlCol="0">
                <a:spAutoFit/>
              </a:bodyPr>
              <a:lstStyle/>
              <a:p>
                <a:pPr algn="ctr"/>
                <a:r>
                  <a:rPr lang="es-MX" dirty="0">
                    <a:latin typeface="Century Gothic" panose="020B0502020202020204" pitchFamily="34" charset="0"/>
                  </a:rPr>
                  <a:t>70%    Residentes de Jalisco</a:t>
                </a:r>
              </a:p>
            </p:txBody>
          </p:sp>
          <p:sp>
            <p:nvSpPr>
              <p:cNvPr id="36" name="CuadroTexto 35"/>
              <p:cNvSpPr txBox="1"/>
              <p:nvPr/>
            </p:nvSpPr>
            <p:spPr>
              <a:xfrm>
                <a:off x="10461765" y="4747662"/>
                <a:ext cx="1398449" cy="646331"/>
              </a:xfrm>
              <a:prstGeom prst="rect">
                <a:avLst/>
              </a:prstGeom>
              <a:noFill/>
            </p:spPr>
            <p:txBody>
              <a:bodyPr wrap="square" rtlCol="0">
                <a:spAutoFit/>
              </a:bodyPr>
              <a:lstStyle/>
              <a:p>
                <a:pPr algn="ctr"/>
                <a:r>
                  <a:rPr lang="es-MX" dirty="0">
                    <a:latin typeface="Century Gothic" panose="020B0502020202020204" pitchFamily="34" charset="0"/>
                  </a:rPr>
                  <a:t>4%    Extranjeros</a:t>
                </a:r>
              </a:p>
            </p:txBody>
          </p:sp>
          <p:sp>
            <p:nvSpPr>
              <p:cNvPr id="40" name="CuadroTexto 39"/>
              <p:cNvSpPr txBox="1"/>
              <p:nvPr/>
            </p:nvSpPr>
            <p:spPr>
              <a:xfrm>
                <a:off x="4874392" y="2293659"/>
                <a:ext cx="1615682" cy="923330"/>
              </a:xfrm>
              <a:prstGeom prst="rect">
                <a:avLst/>
              </a:prstGeom>
              <a:noFill/>
            </p:spPr>
            <p:txBody>
              <a:bodyPr wrap="square" rtlCol="0">
                <a:spAutoFit/>
              </a:bodyPr>
              <a:lstStyle/>
              <a:p>
                <a:pPr algn="ctr"/>
                <a:r>
                  <a:rPr lang="es-MX" dirty="0">
                    <a:latin typeface="Century Gothic" panose="020B0502020202020204" pitchFamily="34" charset="0"/>
                  </a:rPr>
                  <a:t>68%    Egresados de la UDG</a:t>
                </a:r>
              </a:p>
            </p:txBody>
          </p:sp>
          <p:sp>
            <p:nvSpPr>
              <p:cNvPr id="43" name="CuadroTexto 42"/>
              <p:cNvSpPr txBox="1"/>
              <p:nvPr/>
            </p:nvSpPr>
            <p:spPr>
              <a:xfrm>
                <a:off x="4787924" y="3451411"/>
                <a:ext cx="1814477" cy="1200329"/>
              </a:xfrm>
              <a:prstGeom prst="rect">
                <a:avLst/>
              </a:prstGeom>
              <a:noFill/>
            </p:spPr>
            <p:txBody>
              <a:bodyPr wrap="square" rtlCol="0">
                <a:spAutoFit/>
              </a:bodyPr>
              <a:lstStyle/>
              <a:p>
                <a:pPr algn="ctr"/>
                <a:r>
                  <a:rPr lang="es-MX" dirty="0">
                    <a:latin typeface="Century Gothic" panose="020B0502020202020204" pitchFamily="34" charset="0"/>
                  </a:rPr>
                  <a:t>13%    Egresados de universidad privada</a:t>
                </a:r>
              </a:p>
            </p:txBody>
          </p:sp>
          <p:sp>
            <p:nvSpPr>
              <p:cNvPr id="44" name="CuadroTexto 43"/>
              <p:cNvSpPr txBox="1"/>
              <p:nvPr/>
            </p:nvSpPr>
            <p:spPr>
              <a:xfrm>
                <a:off x="4785252" y="5044853"/>
                <a:ext cx="1615682" cy="646331"/>
              </a:xfrm>
              <a:prstGeom prst="rect">
                <a:avLst/>
              </a:prstGeom>
              <a:noFill/>
            </p:spPr>
            <p:txBody>
              <a:bodyPr wrap="square" rtlCol="0">
                <a:spAutoFit/>
              </a:bodyPr>
              <a:lstStyle/>
              <a:p>
                <a:pPr algn="ctr"/>
                <a:r>
                  <a:rPr lang="es-MX" dirty="0">
                    <a:latin typeface="Century Gothic" panose="020B0502020202020204" pitchFamily="34" charset="0"/>
                  </a:rPr>
                  <a:t>59%    Docentes</a:t>
                </a:r>
              </a:p>
            </p:txBody>
          </p:sp>
          <p:sp>
            <p:nvSpPr>
              <p:cNvPr id="45" name="CuadroTexto 44"/>
              <p:cNvSpPr txBox="1"/>
              <p:nvPr/>
            </p:nvSpPr>
            <p:spPr>
              <a:xfrm>
                <a:off x="5593092" y="5723675"/>
                <a:ext cx="2080694" cy="923330"/>
              </a:xfrm>
              <a:prstGeom prst="rect">
                <a:avLst/>
              </a:prstGeom>
              <a:noFill/>
            </p:spPr>
            <p:txBody>
              <a:bodyPr wrap="square" rtlCol="0">
                <a:spAutoFit/>
              </a:bodyPr>
              <a:lstStyle/>
              <a:p>
                <a:pPr algn="ctr"/>
                <a:r>
                  <a:rPr lang="es-MX" dirty="0">
                    <a:latin typeface="Century Gothic" panose="020B0502020202020204" pitchFamily="34" charset="0"/>
                  </a:rPr>
                  <a:t>33%    Administradores de la ES</a:t>
                </a:r>
              </a:p>
            </p:txBody>
          </p:sp>
          <p:sp>
            <p:nvSpPr>
              <p:cNvPr id="50" name="CuadroTexto 49"/>
              <p:cNvSpPr txBox="1"/>
              <p:nvPr/>
            </p:nvSpPr>
            <p:spPr>
              <a:xfrm>
                <a:off x="8005479" y="5435214"/>
                <a:ext cx="3681676" cy="1200329"/>
              </a:xfrm>
              <a:prstGeom prst="rect">
                <a:avLst/>
              </a:prstGeom>
              <a:noFill/>
            </p:spPr>
            <p:txBody>
              <a:bodyPr wrap="square" rtlCol="0">
                <a:spAutoFit/>
              </a:bodyPr>
              <a:lstStyle/>
              <a:p>
                <a:r>
                  <a:rPr lang="es-MX" dirty="0">
                    <a:latin typeface="Century Gothic" panose="020B0502020202020204" pitchFamily="34" charset="0"/>
                  </a:rPr>
                  <a:t>Perfiles:</a:t>
                </a:r>
              </a:p>
              <a:p>
                <a:r>
                  <a:rPr lang="es-MX" dirty="0">
                    <a:latin typeface="Century Gothic" panose="020B0502020202020204" pitchFamily="34" charset="0"/>
                  </a:rPr>
                  <a:t>Económico-Administrativo 37%</a:t>
                </a:r>
              </a:p>
              <a:p>
                <a:r>
                  <a:rPr lang="es-MX" dirty="0">
                    <a:latin typeface="Century Gothic" panose="020B0502020202020204" pitchFamily="34" charset="0"/>
                  </a:rPr>
                  <a:t>Ciencias sociales 24%</a:t>
                </a:r>
              </a:p>
              <a:p>
                <a:r>
                  <a:rPr lang="es-MX" dirty="0">
                    <a:latin typeface="Century Gothic" panose="020B0502020202020204" pitchFamily="34" charset="0"/>
                  </a:rPr>
                  <a:t>Ciencias exactas 21%</a:t>
                </a:r>
              </a:p>
            </p:txBody>
          </p:sp>
        </p:grpSp>
        <p:cxnSp>
          <p:nvCxnSpPr>
            <p:cNvPr id="51" name="Conector recto 50"/>
            <p:cNvCxnSpPr/>
            <p:nvPr/>
          </p:nvCxnSpPr>
          <p:spPr>
            <a:xfrm flipH="1">
              <a:off x="8323880" y="4170750"/>
              <a:ext cx="8961" cy="120467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911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29213" y="242888"/>
            <a:ext cx="6654798" cy="5873469"/>
          </a:xfrm>
        </p:spPr>
        <p:txBody>
          <a:bodyPr>
            <a:noAutofit/>
          </a:bodyPr>
          <a:lstStyle/>
          <a:p>
            <a:pPr algn="just">
              <a:buFont typeface="Wingdings" pitchFamily="2" charset="2"/>
              <a:buChar char="§"/>
            </a:pPr>
            <a:r>
              <a:rPr lang="es-MX" sz="2800" dirty="0">
                <a:latin typeface="Century Gothic" panose="020B0502020202020204" pitchFamily="34" charset="0"/>
              </a:rPr>
              <a:t>Ingresar a una institución privada, con altos estándares de calidad, de gran prestigio. </a:t>
            </a:r>
          </a:p>
          <a:p>
            <a:pPr algn="just">
              <a:buFont typeface="Wingdings" pitchFamily="2" charset="2"/>
              <a:buChar char="§"/>
            </a:pPr>
            <a:r>
              <a:rPr lang="es-MX" sz="2800" dirty="0">
                <a:latin typeface="Century Gothic" panose="020B0502020202020204" pitchFamily="34" charset="0"/>
              </a:rPr>
              <a:t>Con un costo promedio de $72,000.00 semestral</a:t>
            </a:r>
          </a:p>
          <a:p>
            <a:pPr algn="just">
              <a:buFont typeface="Wingdings" pitchFamily="2" charset="2"/>
              <a:buChar char="§"/>
            </a:pPr>
            <a:r>
              <a:rPr lang="es-MX" sz="2800" dirty="0">
                <a:latin typeface="Century Gothic" panose="020B0502020202020204" pitchFamily="34" charset="0"/>
              </a:rPr>
              <a:t> Ingresar a una institución que no este  regulada en su funcionamiento</a:t>
            </a:r>
          </a:p>
          <a:p>
            <a:pPr algn="just">
              <a:buFont typeface="Wingdings" pitchFamily="2" charset="2"/>
              <a:buChar char="§"/>
            </a:pPr>
            <a:r>
              <a:rPr lang="es-MX" sz="2800" dirty="0">
                <a:latin typeface="Century Gothic" panose="020B0502020202020204" pitchFamily="34" charset="0"/>
              </a:rPr>
              <a:t>Que le permita continuar trabajando y estudiando a la vez (flexible)</a:t>
            </a:r>
          </a:p>
          <a:p>
            <a:pPr>
              <a:buFont typeface="Wingdings" pitchFamily="2" charset="2"/>
              <a:buChar char="§"/>
            </a:pPr>
            <a:endParaRPr lang="es-MX" sz="1200" dirty="0">
              <a:latin typeface="Century Gothic" panose="020B0502020202020204" pitchFamily="34" charset="0"/>
            </a:endParaRPr>
          </a:p>
        </p:txBody>
      </p:sp>
      <p:sp>
        <p:nvSpPr>
          <p:cNvPr id="5" name="Marcador de número de diapositiva 4"/>
          <p:cNvSpPr>
            <a:spLocks noGrp="1"/>
          </p:cNvSpPr>
          <p:nvPr>
            <p:ph type="sldNum" sz="quarter" idx="12"/>
          </p:nvPr>
        </p:nvSpPr>
        <p:spPr/>
        <p:txBody>
          <a:bodyPr/>
          <a:lstStyle/>
          <a:p>
            <a:pPr rtl="0"/>
            <a:fld id="{13D2E340-0663-474B-992C-9192B5C45E57}" type="slidenum">
              <a:rPr lang="es-ES" noProof="0" smtClean="0"/>
              <a:t>15</a:t>
            </a:fld>
            <a:endParaRPr lang="es-ES" noProof="0"/>
          </a:p>
        </p:txBody>
      </p:sp>
      <p:sp>
        <p:nvSpPr>
          <p:cNvPr id="2" name="Título 1"/>
          <p:cNvSpPr>
            <a:spLocks noGrp="1"/>
          </p:cNvSpPr>
          <p:nvPr>
            <p:ph type="title"/>
          </p:nvPr>
        </p:nvSpPr>
        <p:spPr>
          <a:xfrm>
            <a:off x="503634" y="715776"/>
            <a:ext cx="3833906" cy="4891816"/>
          </a:xfrm>
        </p:spPr>
        <p:txBody>
          <a:bodyPr>
            <a:noAutofit/>
          </a:bodyPr>
          <a:lstStyle/>
          <a:p>
            <a:pPr algn="ctr"/>
            <a:r>
              <a:rPr lang="es-MX" sz="3200" i="0" dirty="0">
                <a:latin typeface="Century Gothic" panose="020B0502020202020204" pitchFamily="34" charset="0"/>
              </a:rPr>
              <a:t>¿</a:t>
            </a:r>
            <a:r>
              <a:rPr lang="es-MX" sz="4000" i="0" dirty="0">
                <a:latin typeface="Century Gothic" panose="020B0502020202020204" pitchFamily="34" charset="0"/>
              </a:rPr>
              <a:t>Cuáles opciones tienen los aspirantes que no logran ingresar a un posgrado PNPC?</a:t>
            </a:r>
            <a:endParaRPr lang="es-MX" sz="3200" i="0" dirty="0">
              <a:latin typeface="Century Gothic" panose="020B0502020202020204" pitchFamily="34" charset="0"/>
            </a:endParaRPr>
          </a:p>
        </p:txBody>
      </p:sp>
    </p:spTree>
    <p:extLst>
      <p:ext uri="{BB962C8B-B14F-4D97-AF65-F5344CB8AC3E}">
        <p14:creationId xmlns:p14="http://schemas.microsoft.com/office/powerpoint/2010/main" val="263000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45BCAE-7F68-B046-8CCF-CADD70D410BA}"/>
              </a:ext>
            </a:extLst>
          </p:cNvPr>
          <p:cNvSpPr>
            <a:spLocks noGrp="1"/>
          </p:cNvSpPr>
          <p:nvPr>
            <p:ph type="title"/>
          </p:nvPr>
        </p:nvSpPr>
        <p:spPr>
          <a:xfrm>
            <a:off x="414338" y="1000125"/>
            <a:ext cx="11369673" cy="5086349"/>
          </a:xfrm>
        </p:spPr>
        <p:txBody>
          <a:bodyPr>
            <a:noAutofit/>
          </a:bodyPr>
          <a:lstStyle/>
          <a:p>
            <a:pPr algn="l"/>
            <a:r>
              <a:rPr lang="es-MX" sz="3200" i="0" dirty="0"/>
              <a:t>Existe desigualdad en los procesos de selección, de nuevo se privilegia o se pondera a quienes tuvieron mayores oportunidades en su entorno</a:t>
            </a:r>
            <a:br>
              <a:rPr lang="es-MX" sz="3200" i="0" dirty="0"/>
            </a:br>
            <a:br>
              <a:rPr lang="es-MX" sz="3200" i="0" dirty="0"/>
            </a:br>
            <a:r>
              <a:rPr lang="es-MX" sz="3200" i="0" dirty="0"/>
              <a:t>Los que deciden estudiar de tiempo completo en un programa de calidad, en algunos casos deben vivir con cierta precariedad, dependiendo de la condición económica personal y de las redes de apoyo con las que cuentan</a:t>
            </a:r>
            <a:br>
              <a:rPr lang="es-MX" sz="3200" i="0" dirty="0"/>
            </a:br>
            <a:br>
              <a:rPr lang="es-MX" sz="3200" i="0" dirty="0"/>
            </a:br>
            <a:r>
              <a:rPr lang="es-MX" sz="3200" i="0" dirty="0"/>
              <a:t>Hay una brecha amplia entre el perfil de egreso de los estudiantes de licenciatura y el requerido para ingresar a un posgrado de calidad.</a:t>
            </a:r>
            <a:br>
              <a:rPr lang="es-MX" sz="3200" i="0" dirty="0"/>
            </a:br>
            <a:br>
              <a:rPr lang="es-MX" sz="3200" i="0" dirty="0"/>
            </a:br>
            <a:endParaRPr lang="es-MX" sz="3200" i="0" dirty="0"/>
          </a:p>
        </p:txBody>
      </p:sp>
      <p:sp>
        <p:nvSpPr>
          <p:cNvPr id="3" name="Marcador de texto 2">
            <a:extLst>
              <a:ext uri="{FF2B5EF4-FFF2-40B4-BE49-F238E27FC236}">
                <a16:creationId xmlns:a16="http://schemas.microsoft.com/office/drawing/2014/main" id="{F8F1F5DE-8EBB-1342-974F-7C8DDA6FA57E}"/>
              </a:ext>
            </a:extLst>
          </p:cNvPr>
          <p:cNvSpPr>
            <a:spLocks noGrp="1"/>
          </p:cNvSpPr>
          <p:nvPr>
            <p:ph type="body" idx="1"/>
          </p:nvPr>
        </p:nvSpPr>
        <p:spPr>
          <a:xfrm>
            <a:off x="283368" y="180975"/>
            <a:ext cx="10091927" cy="819150"/>
          </a:xfrm>
        </p:spPr>
        <p:txBody>
          <a:bodyPr>
            <a:normAutofit/>
          </a:bodyPr>
          <a:lstStyle/>
          <a:p>
            <a:pPr algn="l"/>
            <a:r>
              <a:rPr lang="es-MX" sz="4000" b="1" dirty="0"/>
              <a:t>Conclusiones:</a:t>
            </a:r>
          </a:p>
        </p:txBody>
      </p:sp>
      <p:sp>
        <p:nvSpPr>
          <p:cNvPr id="4" name="Marcador de número de diapositiva 3">
            <a:extLst>
              <a:ext uri="{FF2B5EF4-FFF2-40B4-BE49-F238E27FC236}">
                <a16:creationId xmlns:a16="http://schemas.microsoft.com/office/drawing/2014/main" id="{A3A44E70-9929-DC49-845C-4313AAD18FCB}"/>
              </a:ext>
            </a:extLst>
          </p:cNvPr>
          <p:cNvSpPr>
            <a:spLocks noGrp="1"/>
          </p:cNvSpPr>
          <p:nvPr>
            <p:ph type="sldNum" sz="quarter" idx="12"/>
          </p:nvPr>
        </p:nvSpPr>
        <p:spPr/>
        <p:txBody>
          <a:bodyPr/>
          <a:lstStyle/>
          <a:p>
            <a:pPr rtl="0"/>
            <a:fld id="{13D2E340-0663-474B-992C-9192B5C45E57}" type="slidenum">
              <a:rPr lang="es-ES" noProof="0" smtClean="0"/>
              <a:t>16</a:t>
            </a:fld>
            <a:endParaRPr lang="es-ES" noProof="0"/>
          </a:p>
        </p:txBody>
      </p:sp>
    </p:spTree>
    <p:extLst>
      <p:ext uri="{BB962C8B-B14F-4D97-AF65-F5344CB8AC3E}">
        <p14:creationId xmlns:p14="http://schemas.microsoft.com/office/powerpoint/2010/main" val="1620817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rtl="0"/>
            <a:fld id="{13D2E340-0663-474B-992C-9192B5C45E57}" type="slidenum">
              <a:rPr lang="es-ES" noProof="0" smtClean="0"/>
              <a:t>17</a:t>
            </a:fld>
            <a:endParaRPr lang="es-ES" noProof="0"/>
          </a:p>
        </p:txBody>
      </p:sp>
      <p:sp>
        <p:nvSpPr>
          <p:cNvPr id="26" name="Marcador de texto 3">
            <a:extLst>
              <a:ext uri="{FF2B5EF4-FFF2-40B4-BE49-F238E27FC236}">
                <a16:creationId xmlns:a16="http://schemas.microsoft.com/office/drawing/2014/main" id="{C1891695-E7DA-48AF-9EEB-86DA1F9BF74F}"/>
              </a:ext>
            </a:extLst>
          </p:cNvPr>
          <p:cNvSpPr txBox="1">
            <a:spLocks noGrp="1"/>
          </p:cNvSpPr>
          <p:nvPr>
            <p:ph type="title"/>
          </p:nvPr>
        </p:nvSpPr>
        <p:spPr>
          <a:xfrm>
            <a:off x="858462" y="300039"/>
            <a:ext cx="10275703" cy="742950"/>
          </a:xfrm>
          <a:prstGeom prst="rect">
            <a:avLst/>
          </a:prstGeom>
        </p:spPr>
        <p:txBody>
          <a:bodyPr rtlCol="0">
            <a:no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buNone/>
            </a:pPr>
            <a:r>
              <a:rPr lang="es-MX" sz="3200" b="1" i="0" dirty="0">
                <a:latin typeface="Century Gothic" panose="020B0502020202020204" pitchFamily="34" charset="0"/>
              </a:rPr>
              <a:t>Conclusiones:</a:t>
            </a:r>
            <a:br>
              <a:rPr lang="es-MX" sz="2800" i="0" dirty="0">
                <a:latin typeface="Century Gothic" panose="020B0502020202020204" pitchFamily="34" charset="0"/>
              </a:rPr>
            </a:br>
            <a:br>
              <a:rPr lang="es-MX" sz="2800" i="0" dirty="0">
                <a:latin typeface="Century Gothic" panose="020B0502020202020204" pitchFamily="34" charset="0"/>
              </a:rPr>
            </a:br>
            <a:endParaRPr lang="es-ES" sz="2800" i="0" dirty="0">
              <a:latin typeface="Century Gothic" panose="020B0502020202020204" pitchFamily="34" charset="0"/>
            </a:endParaRPr>
          </a:p>
        </p:txBody>
      </p:sp>
      <p:sp>
        <p:nvSpPr>
          <p:cNvPr id="3" name="Rectángulo 2"/>
          <p:cNvSpPr/>
          <p:nvPr/>
        </p:nvSpPr>
        <p:spPr>
          <a:xfrm>
            <a:off x="345606" y="857173"/>
            <a:ext cx="11301413" cy="5509200"/>
          </a:xfrm>
          <a:prstGeom prst="rect">
            <a:avLst/>
          </a:prstGeom>
        </p:spPr>
        <p:txBody>
          <a:bodyPr wrap="square">
            <a:spAutoFit/>
          </a:bodyPr>
          <a:lstStyle/>
          <a:p>
            <a:pPr algn="just"/>
            <a:endParaRPr lang="es-MX" sz="3200" dirty="0">
              <a:latin typeface="Century Gothic" panose="020B0502020202020204" pitchFamily="34" charset="0"/>
            </a:endParaRPr>
          </a:p>
          <a:p>
            <a:pPr algn="just"/>
            <a:r>
              <a:rPr lang="es-MX" sz="3200" dirty="0">
                <a:latin typeface="+mj-lt"/>
              </a:rPr>
              <a:t>Existen estudiantes de posgrado que desean seguir trabajando y estudiar en programas del sector privado, con horarios flexibles, aunque la calidad del programa no este garantizado</a:t>
            </a:r>
          </a:p>
          <a:p>
            <a:pPr algn="just"/>
            <a:endParaRPr lang="es-MX" sz="3200" dirty="0">
              <a:latin typeface="+mj-lt"/>
            </a:endParaRPr>
          </a:p>
          <a:p>
            <a:r>
              <a:rPr lang="es-MX" sz="3200" dirty="0">
                <a:latin typeface="+mj-lt"/>
              </a:rPr>
              <a:t>Las opciones para estudiar posgrados de calidad y al alcance de los ingresos de muchos mexicanos, son reducidas</a:t>
            </a:r>
            <a:br>
              <a:rPr lang="es-MX" sz="3200" dirty="0">
                <a:latin typeface="+mj-lt"/>
              </a:rPr>
            </a:br>
            <a:br>
              <a:rPr lang="es-MX" sz="3200" dirty="0">
                <a:latin typeface="+mj-lt"/>
              </a:rPr>
            </a:br>
            <a:endParaRPr lang="es-MX" sz="3200" dirty="0">
              <a:latin typeface="+mj-lt"/>
            </a:endParaRPr>
          </a:p>
        </p:txBody>
      </p:sp>
    </p:spTree>
    <p:extLst>
      <p:ext uri="{BB962C8B-B14F-4D97-AF65-F5344CB8AC3E}">
        <p14:creationId xmlns:p14="http://schemas.microsoft.com/office/powerpoint/2010/main" val="150846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A5F33-6FDD-7E41-AF4B-26385752555F}"/>
              </a:ext>
            </a:extLst>
          </p:cNvPr>
          <p:cNvSpPr>
            <a:spLocks noGrp="1"/>
          </p:cNvSpPr>
          <p:nvPr>
            <p:ph type="title"/>
          </p:nvPr>
        </p:nvSpPr>
        <p:spPr>
          <a:xfrm>
            <a:off x="695325" y="1620760"/>
            <a:ext cx="9549002" cy="4237115"/>
          </a:xfrm>
        </p:spPr>
        <p:txBody>
          <a:bodyPr>
            <a:normAutofit/>
          </a:bodyPr>
          <a:lstStyle/>
          <a:p>
            <a:pPr algn="l"/>
            <a:r>
              <a:rPr lang="es-MX" sz="4000" i="0" dirty="0">
                <a:latin typeface="Century Gothic" panose="020B0502020202020204" pitchFamily="34" charset="0"/>
              </a:rPr>
              <a:t>Pensar en alternativas que amortigüen las diferencias entre los estudiantes que llegan al posgrado</a:t>
            </a:r>
            <a:br>
              <a:rPr lang="es-MX" sz="4000" i="0" dirty="0">
                <a:latin typeface="Century Gothic" panose="020B0502020202020204" pitchFamily="34" charset="0"/>
              </a:rPr>
            </a:br>
            <a:r>
              <a:rPr lang="es-MX" sz="4000" i="0">
                <a:latin typeface="Century Gothic" panose="020B0502020202020204" pitchFamily="34" charset="0"/>
              </a:rPr>
              <a:t> </a:t>
            </a:r>
            <a:br>
              <a:rPr lang="es-ES" sz="3200" dirty="0">
                <a:latin typeface="Century Gothic" panose="020B0502020202020204" pitchFamily="34" charset="0"/>
              </a:rPr>
            </a:br>
            <a:endParaRPr lang="es-MX" sz="3200" dirty="0"/>
          </a:p>
        </p:txBody>
      </p:sp>
      <p:sp>
        <p:nvSpPr>
          <p:cNvPr id="3" name="Marcador de texto 2">
            <a:extLst>
              <a:ext uri="{FF2B5EF4-FFF2-40B4-BE49-F238E27FC236}">
                <a16:creationId xmlns:a16="http://schemas.microsoft.com/office/drawing/2014/main" id="{6AFBF4DE-B66F-2B46-98D4-70498880BEF4}"/>
              </a:ext>
            </a:extLst>
          </p:cNvPr>
          <p:cNvSpPr>
            <a:spLocks noGrp="1"/>
          </p:cNvSpPr>
          <p:nvPr>
            <p:ph type="body" idx="1"/>
          </p:nvPr>
        </p:nvSpPr>
        <p:spPr>
          <a:xfrm>
            <a:off x="828676" y="479348"/>
            <a:ext cx="9549002" cy="819150"/>
          </a:xfrm>
        </p:spPr>
        <p:txBody>
          <a:bodyPr/>
          <a:lstStyle/>
          <a:p>
            <a:pPr algn="l"/>
            <a:r>
              <a:rPr lang="es-MX" sz="4000" i="0" dirty="0"/>
              <a:t>Como gestores </a:t>
            </a:r>
            <a:r>
              <a:rPr lang="es-MX" dirty="0"/>
              <a:t>: </a:t>
            </a:r>
          </a:p>
        </p:txBody>
      </p:sp>
      <p:sp>
        <p:nvSpPr>
          <p:cNvPr id="4" name="Marcador de número de diapositiva 3">
            <a:extLst>
              <a:ext uri="{FF2B5EF4-FFF2-40B4-BE49-F238E27FC236}">
                <a16:creationId xmlns:a16="http://schemas.microsoft.com/office/drawing/2014/main" id="{43FE4D8D-CA59-A24E-B748-C98A8339640A}"/>
              </a:ext>
            </a:extLst>
          </p:cNvPr>
          <p:cNvSpPr>
            <a:spLocks noGrp="1"/>
          </p:cNvSpPr>
          <p:nvPr>
            <p:ph type="sldNum" sz="quarter" idx="12"/>
          </p:nvPr>
        </p:nvSpPr>
        <p:spPr/>
        <p:txBody>
          <a:bodyPr/>
          <a:lstStyle/>
          <a:p>
            <a:pPr rtl="0"/>
            <a:fld id="{13D2E340-0663-474B-992C-9192B5C45E57}" type="slidenum">
              <a:rPr lang="es-ES" noProof="0" smtClean="0"/>
              <a:t>18</a:t>
            </a:fld>
            <a:endParaRPr lang="es-ES" noProof="0"/>
          </a:p>
        </p:txBody>
      </p:sp>
    </p:spTree>
    <p:extLst>
      <p:ext uri="{BB962C8B-B14F-4D97-AF65-F5344CB8AC3E}">
        <p14:creationId xmlns:p14="http://schemas.microsoft.com/office/powerpoint/2010/main" val="4073029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98DCA46-603B-4178-8707-30E192CE6B8D}"/>
              </a:ext>
            </a:extLst>
          </p:cNvPr>
          <p:cNvSpPr>
            <a:spLocks noGrp="1"/>
          </p:cNvSpPr>
          <p:nvPr>
            <p:ph type="title"/>
          </p:nvPr>
        </p:nvSpPr>
        <p:spPr>
          <a:xfrm>
            <a:off x="762000" y="559677"/>
            <a:ext cx="3810000" cy="996375"/>
          </a:xfrm>
        </p:spPr>
        <p:txBody>
          <a:bodyPr rtlCol="0"/>
          <a:lstStyle/>
          <a:p>
            <a:pPr algn="l" rtl="0"/>
            <a:r>
              <a:rPr lang="es-ES" dirty="0"/>
              <a:t>Gracias</a:t>
            </a:r>
          </a:p>
        </p:txBody>
      </p:sp>
      <p:sp>
        <p:nvSpPr>
          <p:cNvPr id="8" name="Cuadro de texto 7">
            <a:hlinkClick r:id="rId3"/>
            <a:extLst>
              <a:ext uri="{FF2B5EF4-FFF2-40B4-BE49-F238E27FC236}">
                <a16:creationId xmlns:a16="http://schemas.microsoft.com/office/drawing/2014/main" id="{5FC6C278-4035-446A-A94B-030E792FDDF5}"/>
              </a:ext>
            </a:extLst>
          </p:cNvPr>
          <p:cNvSpPr txBox="1"/>
          <p:nvPr/>
        </p:nvSpPr>
        <p:spPr>
          <a:xfrm>
            <a:off x="600868" y="1294574"/>
            <a:ext cx="4452938" cy="4534726"/>
          </a:xfrm>
          <a:prstGeom prst="rect">
            <a:avLst/>
          </a:prstGeom>
          <a:noFill/>
        </p:spPr>
        <p:txBody>
          <a:bodyPr wrap="square" rtlCol="0">
            <a:noAutofit/>
          </a:bodyPr>
          <a:lstStyle/>
          <a:p>
            <a:endParaRPr lang="es-ES" sz="2400" dirty="0">
              <a:latin typeface="Century Gothic" panose="020B0502020202020204" pitchFamily="34" charset="0"/>
            </a:endParaRPr>
          </a:p>
          <a:p>
            <a:r>
              <a:rPr lang="es-ES" sz="2400" dirty="0">
                <a:latin typeface="Century Gothic" panose="020B0502020202020204" pitchFamily="34" charset="0"/>
              </a:rPr>
              <a:t>Dra. Lourdes Nayeli Quevedo Huerta </a:t>
            </a:r>
          </a:p>
          <a:p>
            <a:endParaRPr lang="es-ES" sz="2000" dirty="0">
              <a:latin typeface="Century Gothic" panose="020B0502020202020204" pitchFamily="34" charset="0"/>
            </a:endParaRPr>
          </a:p>
          <a:p>
            <a:r>
              <a:rPr lang="es-ES" sz="2000" dirty="0">
                <a:latin typeface="Century Gothic" panose="020B0502020202020204" pitchFamily="34" charset="0"/>
              </a:rPr>
              <a:t>Coordinadora del Doctorado en Gestión de la Educación Superior</a:t>
            </a:r>
          </a:p>
          <a:p>
            <a:r>
              <a:rPr lang="es-ES" sz="2000" dirty="0">
                <a:latin typeface="Century Gothic" panose="020B0502020202020204" pitchFamily="34" charset="0"/>
              </a:rPr>
              <a:t>Universidad de Guadalajara</a:t>
            </a:r>
          </a:p>
          <a:p>
            <a:endParaRPr lang="es-ES" sz="2000" dirty="0">
              <a:latin typeface="Century Gothic" panose="020B0502020202020204" pitchFamily="34" charset="0"/>
            </a:endParaRPr>
          </a:p>
          <a:p>
            <a:r>
              <a:rPr lang="es-MX" sz="2000" dirty="0">
                <a:latin typeface="Century Gothic" panose="020B0502020202020204" pitchFamily="34" charset="0"/>
              </a:rPr>
              <a:t>Contacto:</a:t>
            </a:r>
          </a:p>
          <a:p>
            <a:r>
              <a:rPr lang="es-MX" sz="2000" dirty="0">
                <a:latin typeface="Century Gothic" panose="020B0502020202020204" pitchFamily="34" charset="0"/>
              </a:rPr>
              <a:t>nayeliq@gmail.com</a:t>
            </a:r>
            <a:endParaRPr lang="es-ES" sz="2000" dirty="0">
              <a:latin typeface="Century Gothic" panose="020B0502020202020204" pitchFamily="34" charset="0"/>
            </a:endParaRPr>
          </a:p>
        </p:txBody>
      </p:sp>
      <p:sp>
        <p:nvSpPr>
          <p:cNvPr id="5" name="Marcador de número de diapositiva 4">
            <a:extLst>
              <a:ext uri="{FF2B5EF4-FFF2-40B4-BE49-F238E27FC236}">
                <a16:creationId xmlns:a16="http://schemas.microsoft.com/office/drawing/2014/main" id="{C8D30775-E195-4C4C-93B0-0261753A3724}"/>
              </a:ext>
            </a:extLst>
          </p:cNvPr>
          <p:cNvSpPr>
            <a:spLocks noGrp="1"/>
          </p:cNvSpPr>
          <p:nvPr>
            <p:ph type="sldNum" sz="quarter" idx="12"/>
          </p:nvPr>
        </p:nvSpPr>
        <p:spPr/>
        <p:txBody>
          <a:bodyPr rtlCol="0"/>
          <a:lstStyle/>
          <a:p>
            <a:pPr rtl="0"/>
            <a:fld id="{13D2E340-0663-474B-992C-9192B5C45E57}" type="slidenum">
              <a:rPr lang="es-ES" smtClean="0"/>
              <a:t>19</a:t>
            </a:fld>
            <a:endParaRPr lang="es-ES"/>
          </a:p>
        </p:txBody>
      </p:sp>
      <p:pic>
        <p:nvPicPr>
          <p:cNvPr id="6" name="Marcador de contenido 8">
            <a:extLst>
              <a:ext uri="{FF2B5EF4-FFF2-40B4-BE49-F238E27FC236}">
                <a16:creationId xmlns:a16="http://schemas.microsoft.com/office/drawing/2014/main" id="{6BA71A31-F094-654A-8B00-00513E40332E}"/>
              </a:ext>
            </a:extLst>
          </p:cNvPr>
          <p:cNvPicPr>
            <a:picLocks noChangeAspect="1"/>
          </p:cNvPicPr>
          <p:nvPr/>
        </p:nvPicPr>
        <p:blipFill>
          <a:blip r:embed="rId4"/>
          <a:stretch>
            <a:fillRect/>
          </a:stretch>
        </p:blipFill>
        <p:spPr>
          <a:xfrm>
            <a:off x="5342732" y="1556052"/>
            <a:ext cx="6248400" cy="3035531"/>
          </a:xfrm>
          <a:prstGeom prst="rect">
            <a:avLst/>
          </a:prstGeom>
        </p:spPr>
      </p:pic>
    </p:spTree>
    <p:extLst>
      <p:ext uri="{BB962C8B-B14F-4D97-AF65-F5344CB8AC3E}">
        <p14:creationId xmlns:p14="http://schemas.microsoft.com/office/powerpoint/2010/main" val="239459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679374-8EAE-4873-9BB6-F6C630302DA2}"/>
              </a:ext>
            </a:extLst>
          </p:cNvPr>
          <p:cNvSpPr>
            <a:spLocks noGrp="1"/>
          </p:cNvSpPr>
          <p:nvPr>
            <p:ph type="ctrTitle"/>
          </p:nvPr>
        </p:nvSpPr>
        <p:spPr>
          <a:xfrm>
            <a:off x="5747656" y="1264197"/>
            <a:ext cx="6206779" cy="4612168"/>
          </a:xfrm>
        </p:spPr>
        <p:txBody>
          <a:bodyPr rtlCol="0">
            <a:noAutofit/>
          </a:bodyPr>
          <a:lstStyle/>
          <a:p>
            <a:pPr rtl="0">
              <a:spcBef>
                <a:spcPts val="1200"/>
              </a:spcBef>
              <a:spcAft>
                <a:spcPts val="1200"/>
              </a:spcAft>
            </a:pPr>
            <a:r>
              <a:rPr lang="es-ES" sz="4800" i="0" dirty="0">
                <a:latin typeface="Century Gothic" panose="020B0502020202020204" pitchFamily="34" charset="0"/>
              </a:rPr>
              <a:t>Un Análisis de posgrados en México,</a:t>
            </a:r>
            <a:br>
              <a:rPr lang="es-ES" sz="4800" i="0" dirty="0">
                <a:latin typeface="Century Gothic" panose="020B0502020202020204" pitchFamily="34" charset="0"/>
              </a:rPr>
            </a:br>
            <a:r>
              <a:rPr lang="es-ES" sz="1800" i="0" dirty="0">
                <a:latin typeface="Century Gothic" panose="020B0502020202020204" pitchFamily="34" charset="0"/>
              </a:rPr>
              <a:t> </a:t>
            </a:r>
            <a:br>
              <a:rPr lang="es-ES" sz="4800" i="0" dirty="0">
                <a:latin typeface="Century Gothic" panose="020B0502020202020204" pitchFamily="34" charset="0"/>
              </a:rPr>
            </a:br>
            <a:r>
              <a:rPr lang="es-ES" sz="4000" i="0" dirty="0">
                <a:latin typeface="Century Gothic" panose="020B0502020202020204" pitchFamily="34" charset="0"/>
              </a:rPr>
              <a:t>desde la voz de los estudiantes y los responsables de la gestión operativa</a:t>
            </a:r>
          </a:p>
        </p:txBody>
      </p:sp>
      <p:sp>
        <p:nvSpPr>
          <p:cNvPr id="3" name="Subtítulo 2">
            <a:extLst>
              <a:ext uri="{FF2B5EF4-FFF2-40B4-BE49-F238E27FC236}">
                <a16:creationId xmlns:a16="http://schemas.microsoft.com/office/drawing/2014/main" id="{7E42C4E3-AFAF-4630-AF6D-21FB3C29CF71}"/>
              </a:ext>
            </a:extLst>
          </p:cNvPr>
          <p:cNvSpPr>
            <a:spLocks noGrp="1"/>
          </p:cNvSpPr>
          <p:nvPr>
            <p:ph type="subTitle" idx="1"/>
          </p:nvPr>
        </p:nvSpPr>
        <p:spPr>
          <a:xfrm>
            <a:off x="322729" y="3897297"/>
            <a:ext cx="4978743" cy="1844969"/>
          </a:xfrm>
        </p:spPr>
        <p:txBody>
          <a:bodyPr rtlCol="0"/>
          <a:lstStyle/>
          <a:p>
            <a:pPr rtl="0"/>
            <a:r>
              <a:rPr lang="es-ES" sz="2100" i="0" dirty="0">
                <a:latin typeface="Century Gothic" panose="020B0502020202020204" pitchFamily="34" charset="0"/>
                <a:cs typeface="Times New Roman" panose="02020603050405020304" pitchFamily="18" charset="0"/>
              </a:rPr>
              <a:t>Dra. Lourdes Nayeli Quevedo Huerta</a:t>
            </a:r>
          </a:p>
          <a:p>
            <a:pPr rtl="0"/>
            <a:r>
              <a:rPr lang="es-ES" sz="2100" i="0" dirty="0">
                <a:latin typeface="Century Gothic" panose="020B0502020202020204" pitchFamily="34" charset="0"/>
                <a:cs typeface="Times New Roman" panose="02020603050405020304" pitchFamily="18" charset="0"/>
              </a:rPr>
              <a:t>Universidad de Guadalajara</a:t>
            </a:r>
          </a:p>
          <a:p>
            <a:pPr rtl="0"/>
            <a:endParaRPr lang="es-ES" sz="2100" i="0" dirty="0">
              <a:latin typeface="Century Gothic" panose="020B0502020202020204" pitchFamily="34"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486526" y="1264197"/>
            <a:ext cx="4814946" cy="32221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9388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99658" y="1177007"/>
            <a:ext cx="8401429" cy="4923755"/>
          </a:xfrm>
        </p:spPr>
        <p:txBody>
          <a:bodyPr>
            <a:noAutofit/>
          </a:bodyPr>
          <a:lstStyle/>
          <a:p>
            <a:pPr algn="l"/>
            <a:r>
              <a:rPr lang="es-MX" sz="3600" i="0" dirty="0">
                <a:latin typeface="Century Gothic" panose="020B0502020202020204" pitchFamily="34" charset="0"/>
              </a:rPr>
              <a:t>En las últimas dos décadas, la oferta de posgrados ha crecido de manera considerable en el país, especialmente los programas de maestría. </a:t>
            </a:r>
            <a:br>
              <a:rPr lang="es-MX" sz="3600" i="0" dirty="0">
                <a:latin typeface="Century Gothic" panose="020B0502020202020204" pitchFamily="34" charset="0"/>
              </a:rPr>
            </a:br>
            <a:br>
              <a:rPr lang="es-MX" sz="3600" i="0" dirty="0">
                <a:latin typeface="Century Gothic" panose="020B0502020202020204" pitchFamily="34" charset="0"/>
              </a:rPr>
            </a:br>
            <a:r>
              <a:rPr lang="es-MX" sz="3600" i="0" dirty="0">
                <a:latin typeface="Century Gothic" panose="020B0502020202020204" pitchFamily="34" charset="0"/>
              </a:rPr>
              <a:t>En tan solo diez años (2008 – 2018) la matrícula nacional de </a:t>
            </a:r>
            <a:r>
              <a:rPr lang="es-MX" sz="3600" b="1" i="0" dirty="0">
                <a:latin typeface="Century Gothic" panose="020B0502020202020204" pitchFamily="34" charset="0"/>
              </a:rPr>
              <a:t>maestría</a:t>
            </a:r>
            <a:r>
              <a:rPr lang="es-MX" sz="3600" i="0" dirty="0">
                <a:latin typeface="Century Gothic" panose="020B0502020202020204" pitchFamily="34" charset="0"/>
              </a:rPr>
              <a:t> creció un </a:t>
            </a:r>
            <a:r>
              <a:rPr lang="es-MX" sz="3600" b="1" i="0" dirty="0">
                <a:latin typeface="Century Gothic" panose="020B0502020202020204" pitchFamily="34" charset="0"/>
              </a:rPr>
              <a:t>102%</a:t>
            </a:r>
            <a:r>
              <a:rPr lang="es-MX" sz="3600" i="0" dirty="0">
                <a:latin typeface="Century Gothic" panose="020B0502020202020204" pitchFamily="34" charset="0"/>
              </a:rPr>
              <a:t> y la de </a:t>
            </a:r>
            <a:r>
              <a:rPr lang="es-MX" sz="3600" b="1" i="0" dirty="0">
                <a:latin typeface="Century Gothic" panose="020B0502020202020204" pitchFamily="34" charset="0"/>
              </a:rPr>
              <a:t>doctorado</a:t>
            </a:r>
            <a:r>
              <a:rPr lang="es-MX" sz="3600" i="0" dirty="0">
                <a:latin typeface="Century Gothic" panose="020B0502020202020204" pitchFamily="34" charset="0"/>
              </a:rPr>
              <a:t> en un </a:t>
            </a:r>
            <a:r>
              <a:rPr lang="es-MX" sz="3600" b="1" i="0" dirty="0">
                <a:latin typeface="Century Gothic" panose="020B0502020202020204" pitchFamily="34" charset="0"/>
              </a:rPr>
              <a:t>148%</a:t>
            </a:r>
            <a:r>
              <a:rPr lang="es-MX" sz="3600" i="0" dirty="0">
                <a:latin typeface="Century Gothic" panose="020B0502020202020204" pitchFamily="34" charset="0"/>
              </a:rPr>
              <a:t>.</a:t>
            </a:r>
          </a:p>
        </p:txBody>
      </p:sp>
      <p:sp>
        <p:nvSpPr>
          <p:cNvPr id="7" name="Marcador de texto 6"/>
          <p:cNvSpPr>
            <a:spLocks noGrp="1"/>
          </p:cNvSpPr>
          <p:nvPr>
            <p:ph type="body" idx="1"/>
          </p:nvPr>
        </p:nvSpPr>
        <p:spPr>
          <a:xfrm>
            <a:off x="602967" y="255774"/>
            <a:ext cx="8401429" cy="819150"/>
          </a:xfrm>
        </p:spPr>
        <p:txBody>
          <a:bodyPr>
            <a:normAutofit fontScale="92500" lnSpcReduction="10000"/>
          </a:bodyPr>
          <a:lstStyle/>
          <a:p>
            <a:pPr algn="ctr"/>
            <a:r>
              <a:rPr lang="es-MX" sz="5400" b="1" i="0" dirty="0">
                <a:solidFill>
                  <a:schemeClr val="tx1"/>
                </a:solidFill>
                <a:latin typeface="Century Gothic" panose="020B0502020202020204" pitchFamily="34" charset="0"/>
              </a:rPr>
              <a:t>Posgrados en México</a:t>
            </a:r>
          </a:p>
        </p:txBody>
      </p:sp>
      <p:sp>
        <p:nvSpPr>
          <p:cNvPr id="4" name="Marcador de número de diapositiva 3"/>
          <p:cNvSpPr>
            <a:spLocks noGrp="1"/>
          </p:cNvSpPr>
          <p:nvPr>
            <p:ph type="sldNum" sz="quarter" idx="12"/>
          </p:nvPr>
        </p:nvSpPr>
        <p:spPr/>
        <p:txBody>
          <a:bodyPr/>
          <a:lstStyle/>
          <a:p>
            <a:pPr rtl="0"/>
            <a:fld id="{13D2E340-0663-474B-992C-9192B5C45E57}" type="slidenum">
              <a:rPr lang="es-ES" noProof="0" smtClean="0"/>
              <a:t>3</a:t>
            </a:fld>
            <a:endParaRPr lang="es-ES" noProof="0"/>
          </a:p>
        </p:txBody>
      </p:sp>
      <p:sp>
        <p:nvSpPr>
          <p:cNvPr id="15" name="Rectángulo 14"/>
          <p:cNvSpPr/>
          <p:nvPr/>
        </p:nvSpPr>
        <p:spPr>
          <a:xfrm>
            <a:off x="197224" y="6225116"/>
            <a:ext cx="6096000" cy="276999"/>
          </a:xfrm>
          <a:prstGeom prst="rect">
            <a:avLst/>
          </a:prstGeom>
        </p:spPr>
        <p:txBody>
          <a:bodyPr>
            <a:spAutoFit/>
          </a:bodyPr>
          <a:lstStyle/>
          <a:p>
            <a:r>
              <a:rPr lang="es-MX" sz="1200" dirty="0">
                <a:latin typeface="Century Gothic" panose="020B0502020202020204" pitchFamily="34" charset="0"/>
              </a:rPr>
              <a:t>Fuente: Anuarios estadísticos de ANUIES.</a:t>
            </a:r>
          </a:p>
        </p:txBody>
      </p:sp>
      <p:pic>
        <p:nvPicPr>
          <p:cNvPr id="2050" name="Picture 2" descr="Resultado de imagen para flecha aument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1087" y="893948"/>
            <a:ext cx="2887945" cy="442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84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rtl="0"/>
            <a:fld id="{13D2E340-0663-474B-992C-9192B5C45E57}" type="slidenum">
              <a:rPr lang="es-ES" noProof="0" smtClean="0"/>
              <a:t>4</a:t>
            </a:fld>
            <a:endParaRPr lang="es-ES" noProof="0"/>
          </a:p>
        </p:txBody>
      </p:sp>
      <p:graphicFrame>
        <p:nvGraphicFramePr>
          <p:cNvPr id="4" name="Gráfico 3"/>
          <p:cNvGraphicFramePr>
            <a:graphicFrameLocks/>
          </p:cNvGraphicFramePr>
          <p:nvPr>
            <p:extLst>
              <p:ext uri="{D42A27DB-BD31-4B8C-83A1-F6EECF244321}">
                <p14:modId xmlns:p14="http://schemas.microsoft.com/office/powerpoint/2010/main" val="850598292"/>
              </p:ext>
            </p:extLst>
          </p:nvPr>
        </p:nvGraphicFramePr>
        <p:xfrm>
          <a:off x="197225" y="0"/>
          <a:ext cx="11890000" cy="597271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97224" y="6225116"/>
            <a:ext cx="6096000" cy="276999"/>
          </a:xfrm>
          <a:prstGeom prst="rect">
            <a:avLst/>
          </a:prstGeom>
        </p:spPr>
        <p:txBody>
          <a:bodyPr>
            <a:spAutoFit/>
          </a:bodyPr>
          <a:lstStyle/>
          <a:p>
            <a:r>
              <a:rPr lang="es-MX" sz="1200" dirty="0">
                <a:latin typeface="Century Gothic" panose="020B0502020202020204" pitchFamily="34" charset="0"/>
              </a:rPr>
              <a:t>Fuente: Elaboración propia con base en Anuarios estadísticos de ANUIES.</a:t>
            </a:r>
          </a:p>
        </p:txBody>
      </p:sp>
    </p:spTree>
    <p:extLst>
      <p:ext uri="{BB962C8B-B14F-4D97-AF65-F5344CB8AC3E}">
        <p14:creationId xmlns:p14="http://schemas.microsoft.com/office/powerpoint/2010/main" val="68878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354105" y="200025"/>
            <a:ext cx="11429906" cy="5772692"/>
          </a:xfrm>
        </p:spPr>
        <p:txBody>
          <a:bodyPr>
            <a:normAutofit/>
          </a:bodyPr>
          <a:lstStyle/>
          <a:p>
            <a:pPr algn="just">
              <a:buFont typeface="Wingdings" pitchFamily="2" charset="2"/>
              <a:buChar char="§"/>
            </a:pPr>
            <a:r>
              <a:rPr lang="es-MX" sz="4000" dirty="0">
                <a:latin typeface="Century Gothic" panose="020B0502020202020204" pitchFamily="34" charset="0"/>
                <a:cs typeface="Arial" panose="020B0604020202020204" pitchFamily="34" charset="0"/>
              </a:rPr>
              <a:t>En esta explosión, las instituciones de educación superior </a:t>
            </a:r>
            <a:r>
              <a:rPr lang="es-MX" sz="4000" b="1" dirty="0">
                <a:latin typeface="Century Gothic" panose="020B0502020202020204" pitchFamily="34" charset="0"/>
                <a:cs typeface="Arial" panose="020B0604020202020204" pitchFamily="34" charset="0"/>
              </a:rPr>
              <a:t>privadas</a:t>
            </a:r>
            <a:r>
              <a:rPr lang="es-MX" sz="4000" dirty="0">
                <a:latin typeface="Century Gothic" panose="020B0502020202020204" pitchFamily="34" charset="0"/>
                <a:cs typeface="Arial" panose="020B0604020202020204" pitchFamily="34" charset="0"/>
              </a:rPr>
              <a:t> han tenido un papel destacado en la formación posgraduada.</a:t>
            </a:r>
          </a:p>
          <a:p>
            <a:pPr marL="0" indent="0" algn="just">
              <a:buNone/>
            </a:pPr>
            <a:endParaRPr lang="es-MX" sz="4000" dirty="0">
              <a:latin typeface="Century Gothic" panose="020B0502020202020204" pitchFamily="34" charset="0"/>
              <a:cs typeface="Arial" panose="020B0604020202020204" pitchFamily="34" charset="0"/>
            </a:endParaRPr>
          </a:p>
          <a:p>
            <a:pPr algn="just">
              <a:buFont typeface="Wingdings" pitchFamily="2" charset="2"/>
              <a:buChar char="§"/>
            </a:pPr>
            <a:r>
              <a:rPr lang="es-MX" sz="4000" dirty="0">
                <a:latin typeface="Century Gothic" panose="020B0502020202020204" pitchFamily="34" charset="0"/>
                <a:cs typeface="Arial" panose="020B0604020202020204" pitchFamily="34" charset="0"/>
              </a:rPr>
              <a:t>Tan solo en el 2018, el </a:t>
            </a:r>
            <a:r>
              <a:rPr lang="es-MX" sz="4000" b="1" dirty="0">
                <a:latin typeface="Century Gothic" panose="020B0502020202020204" pitchFamily="34" charset="0"/>
                <a:cs typeface="Arial" panose="020B0604020202020204" pitchFamily="34" charset="0"/>
              </a:rPr>
              <a:t>69% </a:t>
            </a:r>
            <a:r>
              <a:rPr lang="es-MX" sz="4000" dirty="0">
                <a:latin typeface="Century Gothic" panose="020B0502020202020204" pitchFamily="34" charset="0"/>
                <a:cs typeface="Arial" panose="020B0604020202020204" pitchFamily="34" charset="0"/>
              </a:rPr>
              <a:t>de los </a:t>
            </a:r>
            <a:r>
              <a:rPr lang="es-MX" sz="4000" b="1" dirty="0">
                <a:latin typeface="Century Gothic" panose="020B0502020202020204" pitchFamily="34" charset="0"/>
                <a:cs typeface="Arial" panose="020B0604020202020204" pitchFamily="34" charset="0"/>
              </a:rPr>
              <a:t>egresados</a:t>
            </a:r>
            <a:r>
              <a:rPr lang="es-MX" sz="4000" dirty="0">
                <a:latin typeface="Century Gothic" panose="020B0502020202020204" pitchFamily="34" charset="0"/>
                <a:cs typeface="Arial" panose="020B0604020202020204" pitchFamily="34" charset="0"/>
              </a:rPr>
              <a:t> de maestría y doctorado, salieron de un programa de </a:t>
            </a:r>
            <a:r>
              <a:rPr lang="es-MX" sz="4000" b="1" dirty="0">
                <a:latin typeface="Century Gothic" panose="020B0502020202020204" pitchFamily="34" charset="0"/>
                <a:cs typeface="Arial" panose="020B0604020202020204" pitchFamily="34" charset="0"/>
              </a:rPr>
              <a:t>régimen privado</a:t>
            </a:r>
            <a:endParaRPr lang="es-MX" sz="2800" b="1" dirty="0"/>
          </a:p>
        </p:txBody>
      </p:sp>
      <p:sp>
        <p:nvSpPr>
          <p:cNvPr id="4" name="Marcador de número de diapositiva 3"/>
          <p:cNvSpPr>
            <a:spLocks noGrp="1"/>
          </p:cNvSpPr>
          <p:nvPr>
            <p:ph type="sldNum" sz="quarter" idx="12"/>
          </p:nvPr>
        </p:nvSpPr>
        <p:spPr/>
        <p:txBody>
          <a:bodyPr/>
          <a:lstStyle/>
          <a:p>
            <a:pPr rtl="0"/>
            <a:fld id="{13D2E340-0663-474B-992C-9192B5C45E57}" type="slidenum">
              <a:rPr lang="es-ES" noProof="0" smtClean="0"/>
              <a:t>5</a:t>
            </a:fld>
            <a:endParaRPr lang="es-ES" noProof="0"/>
          </a:p>
        </p:txBody>
      </p:sp>
      <p:sp>
        <p:nvSpPr>
          <p:cNvPr id="7" name="Rectángulo 6"/>
          <p:cNvSpPr/>
          <p:nvPr/>
        </p:nvSpPr>
        <p:spPr>
          <a:xfrm>
            <a:off x="197224" y="6225116"/>
            <a:ext cx="3272117" cy="276999"/>
          </a:xfrm>
          <a:prstGeom prst="rect">
            <a:avLst/>
          </a:prstGeom>
        </p:spPr>
        <p:txBody>
          <a:bodyPr wrap="square">
            <a:spAutoFit/>
          </a:bodyPr>
          <a:lstStyle/>
          <a:p>
            <a:r>
              <a:rPr lang="es-MX" sz="1200" dirty="0">
                <a:latin typeface="Century Gothic" panose="020B0502020202020204" pitchFamily="34" charset="0"/>
              </a:rPr>
              <a:t>Fuente: Anuarios estadísticos de ANUIES.</a:t>
            </a:r>
          </a:p>
        </p:txBody>
      </p:sp>
    </p:spTree>
    <p:extLst>
      <p:ext uri="{BB962C8B-B14F-4D97-AF65-F5344CB8AC3E}">
        <p14:creationId xmlns:p14="http://schemas.microsoft.com/office/powerpoint/2010/main" val="307804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rtl="0"/>
            <a:fld id="{13D2E340-0663-474B-992C-9192B5C45E57}" type="slidenum">
              <a:rPr lang="es-ES" noProof="0" smtClean="0"/>
              <a:t>6</a:t>
            </a:fld>
            <a:endParaRPr lang="es-ES" noProof="0"/>
          </a:p>
        </p:txBody>
      </p:sp>
      <p:graphicFrame>
        <p:nvGraphicFramePr>
          <p:cNvPr id="5" name="Tabla 4" descr="&#10;" title="Matrículas de Posgrado 2018-2019"/>
          <p:cNvGraphicFramePr>
            <a:graphicFrameLocks noGrp="1"/>
          </p:cNvGraphicFramePr>
          <p:nvPr>
            <p:extLst>
              <p:ext uri="{D42A27DB-BD31-4B8C-83A1-F6EECF244321}">
                <p14:modId xmlns:p14="http://schemas.microsoft.com/office/powerpoint/2010/main" val="1122312900"/>
              </p:ext>
            </p:extLst>
          </p:nvPr>
        </p:nvGraphicFramePr>
        <p:xfrm>
          <a:off x="528639" y="2765151"/>
          <a:ext cx="11211057" cy="3264172"/>
        </p:xfrm>
        <a:graphic>
          <a:graphicData uri="http://schemas.openxmlformats.org/drawingml/2006/table">
            <a:tbl>
              <a:tblPr firstRow="1" bandRow="1">
                <a:tableStyleId>{BC89EF96-8CEA-46FF-86C4-4CE0E7609802}</a:tableStyleId>
              </a:tblPr>
              <a:tblGrid>
                <a:gridCol w="2913488">
                  <a:extLst>
                    <a:ext uri="{9D8B030D-6E8A-4147-A177-3AD203B41FA5}">
                      <a16:colId xmlns:a16="http://schemas.microsoft.com/office/drawing/2014/main" val="20000"/>
                    </a:ext>
                  </a:extLst>
                </a:gridCol>
                <a:gridCol w="4193979">
                  <a:extLst>
                    <a:ext uri="{9D8B030D-6E8A-4147-A177-3AD203B41FA5}">
                      <a16:colId xmlns:a16="http://schemas.microsoft.com/office/drawing/2014/main" val="20001"/>
                    </a:ext>
                  </a:extLst>
                </a:gridCol>
                <a:gridCol w="4103590">
                  <a:extLst>
                    <a:ext uri="{9D8B030D-6E8A-4147-A177-3AD203B41FA5}">
                      <a16:colId xmlns:a16="http://schemas.microsoft.com/office/drawing/2014/main" val="20002"/>
                    </a:ext>
                  </a:extLst>
                </a:gridCol>
              </a:tblGrid>
              <a:tr h="816043">
                <a:tc gridSpan="3">
                  <a:txBody>
                    <a:bodyPr/>
                    <a:lstStyle/>
                    <a:p>
                      <a:pPr algn="ctr"/>
                      <a:r>
                        <a:rPr lang="es-MX" sz="2800" dirty="0">
                          <a:latin typeface="Century Gothic" panose="020B0502020202020204" pitchFamily="34" charset="0"/>
                        </a:rPr>
                        <a:t>Matrículas de Posgrado</a:t>
                      </a:r>
                      <a:r>
                        <a:rPr lang="es-MX" sz="2800" baseline="0" dirty="0">
                          <a:latin typeface="Century Gothic" panose="020B0502020202020204" pitchFamily="34" charset="0"/>
                        </a:rPr>
                        <a:t> en México 2018-2019</a:t>
                      </a:r>
                    </a:p>
                  </a:txBody>
                  <a:tcPr anchor="ctr"/>
                </a:tc>
                <a:tc hMerge="1">
                  <a:txBody>
                    <a:bodyPr/>
                    <a:lstStyle/>
                    <a:p>
                      <a:pPr algn="ctr"/>
                      <a:endParaRPr lang="es-MX" dirty="0">
                        <a:latin typeface="Century Gothic" panose="020B0502020202020204" pitchFamily="34" charset="0"/>
                      </a:endParaRPr>
                    </a:p>
                  </a:txBody>
                  <a:tcPr/>
                </a:tc>
                <a:tc hMerge="1">
                  <a:txBody>
                    <a:bodyPr/>
                    <a:lstStyle/>
                    <a:p>
                      <a:pPr algn="ctr"/>
                      <a:endParaRPr lang="es-MX" dirty="0">
                        <a:latin typeface="Century Gothic" panose="020B0502020202020204" pitchFamily="34" charset="0"/>
                      </a:endParaRPr>
                    </a:p>
                  </a:txBody>
                  <a:tcPr/>
                </a:tc>
                <a:extLst>
                  <a:ext uri="{0D108BD9-81ED-4DB2-BD59-A6C34878D82A}">
                    <a16:rowId xmlns:a16="http://schemas.microsoft.com/office/drawing/2014/main" val="10000"/>
                  </a:ext>
                </a:extLst>
              </a:tr>
              <a:tr h="816043">
                <a:tc>
                  <a:txBody>
                    <a:bodyPr/>
                    <a:lstStyle/>
                    <a:p>
                      <a:endParaRPr lang="es-MX" dirty="0">
                        <a:latin typeface="Century Gothic" panose="020B0502020202020204" pitchFamily="34" charset="0"/>
                      </a:endParaRPr>
                    </a:p>
                  </a:txBody>
                  <a:tcPr anchor="ctr">
                    <a:noFill/>
                  </a:tcPr>
                </a:tc>
                <a:tc>
                  <a:txBody>
                    <a:bodyPr/>
                    <a:lstStyle/>
                    <a:p>
                      <a:pPr algn="ctr"/>
                      <a:r>
                        <a:rPr lang="es-MX" sz="2400" b="1" dirty="0">
                          <a:latin typeface="Century Gothic" panose="020B0502020202020204" pitchFamily="34" charset="0"/>
                        </a:rPr>
                        <a:t>Maestría</a:t>
                      </a:r>
                    </a:p>
                  </a:txBody>
                  <a:tcPr anchor="ctr"/>
                </a:tc>
                <a:tc>
                  <a:txBody>
                    <a:bodyPr/>
                    <a:lstStyle/>
                    <a:p>
                      <a:pPr algn="ctr"/>
                      <a:r>
                        <a:rPr lang="es-MX" sz="2400" b="1" dirty="0">
                          <a:latin typeface="Century Gothic" panose="020B0502020202020204" pitchFamily="34" charset="0"/>
                        </a:rPr>
                        <a:t>Doctorado </a:t>
                      </a:r>
                    </a:p>
                  </a:txBody>
                  <a:tcPr anchor="ctr"/>
                </a:tc>
                <a:extLst>
                  <a:ext uri="{0D108BD9-81ED-4DB2-BD59-A6C34878D82A}">
                    <a16:rowId xmlns:a16="http://schemas.microsoft.com/office/drawing/2014/main" val="10001"/>
                  </a:ext>
                </a:extLst>
              </a:tr>
              <a:tr h="816043">
                <a:tc>
                  <a:txBody>
                    <a:bodyPr/>
                    <a:lstStyle/>
                    <a:p>
                      <a:r>
                        <a:rPr lang="es-MX" sz="2400" b="1" dirty="0">
                          <a:latin typeface="Century Gothic" panose="020B0502020202020204" pitchFamily="34" charset="0"/>
                        </a:rPr>
                        <a:t>Régimen Público</a:t>
                      </a:r>
                    </a:p>
                  </a:txBody>
                  <a:tcPr anchor="ctr"/>
                </a:tc>
                <a:tc>
                  <a:txBody>
                    <a:bodyPr/>
                    <a:lstStyle/>
                    <a:p>
                      <a:pPr algn="ctr"/>
                      <a:r>
                        <a:rPr lang="es-MX" sz="2400" b="1" dirty="0">
                          <a:latin typeface="Century Gothic" panose="020B0502020202020204" pitchFamily="34" charset="0"/>
                        </a:rPr>
                        <a:t>79,399 </a:t>
                      </a:r>
                    </a:p>
                  </a:txBody>
                  <a:tcPr anchor="ctr"/>
                </a:tc>
                <a:tc>
                  <a:txBody>
                    <a:bodyPr/>
                    <a:lstStyle/>
                    <a:p>
                      <a:pPr algn="ctr"/>
                      <a:r>
                        <a:rPr lang="es-MX" sz="2400" b="1" dirty="0">
                          <a:latin typeface="Century Gothic" panose="020B0502020202020204" pitchFamily="34" charset="0"/>
                        </a:rPr>
                        <a:t>25,362</a:t>
                      </a:r>
                    </a:p>
                  </a:txBody>
                  <a:tcPr anchor="ctr"/>
                </a:tc>
                <a:extLst>
                  <a:ext uri="{0D108BD9-81ED-4DB2-BD59-A6C34878D82A}">
                    <a16:rowId xmlns:a16="http://schemas.microsoft.com/office/drawing/2014/main" val="10002"/>
                  </a:ext>
                </a:extLst>
              </a:tr>
              <a:tr h="816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b="1" dirty="0">
                          <a:latin typeface="Century Gothic" panose="020B0502020202020204" pitchFamily="34" charset="0"/>
                        </a:rPr>
                        <a:t>Régimen Privado</a:t>
                      </a:r>
                    </a:p>
                  </a:txBody>
                  <a:tcPr anchor="ctr"/>
                </a:tc>
                <a:tc>
                  <a:txBody>
                    <a:bodyPr/>
                    <a:lstStyle/>
                    <a:p>
                      <a:pPr algn="ctr"/>
                      <a:r>
                        <a:rPr lang="es-MX" sz="2400" b="1" dirty="0">
                          <a:effectLst/>
                          <a:latin typeface="Century Gothic" panose="020B0502020202020204" pitchFamily="34" charset="0"/>
                        </a:rPr>
                        <a:t>177,299 </a:t>
                      </a:r>
                      <a:endParaRPr lang="es-MX" sz="2400" b="1" dirty="0">
                        <a:latin typeface="Century Gothic" panose="020B0502020202020204" pitchFamily="34" charset="0"/>
                      </a:endParaRPr>
                    </a:p>
                  </a:txBody>
                  <a:tcPr anchor="ctr"/>
                </a:tc>
                <a:tc>
                  <a:txBody>
                    <a:bodyPr/>
                    <a:lstStyle/>
                    <a:p>
                      <a:pPr algn="ctr"/>
                      <a:r>
                        <a:rPr lang="es-MX" sz="2400" b="1" dirty="0">
                          <a:latin typeface="Century Gothic" panose="020B0502020202020204" pitchFamily="34" charset="0"/>
                        </a:rPr>
                        <a:t>20,687</a:t>
                      </a:r>
                    </a:p>
                  </a:txBody>
                  <a:tcPr anchor="ctr"/>
                </a:tc>
                <a:extLst>
                  <a:ext uri="{0D108BD9-81ED-4DB2-BD59-A6C34878D82A}">
                    <a16:rowId xmlns:a16="http://schemas.microsoft.com/office/drawing/2014/main" val="10003"/>
                  </a:ext>
                </a:extLst>
              </a:tr>
            </a:tbl>
          </a:graphicData>
        </a:graphic>
      </p:graphicFrame>
      <p:sp>
        <p:nvSpPr>
          <p:cNvPr id="6" name="Rectángulo 5"/>
          <p:cNvSpPr/>
          <p:nvPr/>
        </p:nvSpPr>
        <p:spPr>
          <a:xfrm>
            <a:off x="197224" y="6225116"/>
            <a:ext cx="6096000" cy="276999"/>
          </a:xfrm>
          <a:prstGeom prst="rect">
            <a:avLst/>
          </a:prstGeom>
        </p:spPr>
        <p:txBody>
          <a:bodyPr>
            <a:spAutoFit/>
          </a:bodyPr>
          <a:lstStyle/>
          <a:p>
            <a:r>
              <a:rPr lang="es-MX" sz="1200" dirty="0">
                <a:latin typeface="Century Gothic" panose="020B0502020202020204" pitchFamily="34" charset="0"/>
              </a:rPr>
              <a:t>Fuente: Elaboración propia con base en Anuarios estadísticos de ANUIES.</a:t>
            </a:r>
          </a:p>
        </p:txBody>
      </p:sp>
      <p:sp>
        <p:nvSpPr>
          <p:cNvPr id="7" name="Rectángulo 6"/>
          <p:cNvSpPr/>
          <p:nvPr/>
        </p:nvSpPr>
        <p:spPr>
          <a:xfrm>
            <a:off x="384310" y="157521"/>
            <a:ext cx="11355386" cy="2246769"/>
          </a:xfrm>
          <a:prstGeom prst="rect">
            <a:avLst/>
          </a:prstGeom>
        </p:spPr>
        <p:txBody>
          <a:bodyPr wrap="square">
            <a:spAutoFit/>
          </a:bodyPr>
          <a:lstStyle/>
          <a:p>
            <a:pPr algn="just"/>
            <a:r>
              <a:rPr lang="es-MX" sz="2800" dirty="0">
                <a:latin typeface="Century Gothic" panose="020B0502020202020204" pitchFamily="34" charset="0"/>
              </a:rPr>
              <a:t>Según datos de la Asociación Nacional de Universidades e Instituciones de Educación Superior (ANUIES), en el periodo 2018-2019, en México hubo un total de </a:t>
            </a:r>
            <a:r>
              <a:rPr lang="es-MX" sz="2800" b="1" dirty="0">
                <a:latin typeface="Century Gothic" panose="020B0502020202020204" pitchFamily="34" charset="0"/>
              </a:rPr>
              <a:t>256,698</a:t>
            </a:r>
            <a:r>
              <a:rPr lang="es-MX" sz="2800" dirty="0">
                <a:latin typeface="Century Gothic" panose="020B0502020202020204" pitchFamily="34" charset="0"/>
              </a:rPr>
              <a:t> alumnos matriculados a programas de maestría, y </a:t>
            </a:r>
            <a:r>
              <a:rPr lang="es-MX" sz="2800" b="1" dirty="0">
                <a:latin typeface="Century Gothic" panose="020B0502020202020204" pitchFamily="34" charset="0"/>
              </a:rPr>
              <a:t>46,049</a:t>
            </a:r>
            <a:r>
              <a:rPr lang="es-MX" sz="2800" dirty="0">
                <a:latin typeface="Century Gothic" panose="020B0502020202020204" pitchFamily="34" charset="0"/>
              </a:rPr>
              <a:t> a programas de doctorado</a:t>
            </a:r>
          </a:p>
        </p:txBody>
      </p:sp>
      <p:sp>
        <p:nvSpPr>
          <p:cNvPr id="8" name="Elipse 7"/>
          <p:cNvSpPr/>
          <p:nvPr/>
        </p:nvSpPr>
        <p:spPr>
          <a:xfrm>
            <a:off x="4450357" y="4525400"/>
            <a:ext cx="1842867" cy="6611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3702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A97F4D-F280-472F-9307-25B3E6BD88B5}"/>
              </a:ext>
            </a:extLst>
          </p:cNvPr>
          <p:cNvSpPr>
            <a:spLocks noGrp="1"/>
          </p:cNvSpPr>
          <p:nvPr>
            <p:ph type="title"/>
          </p:nvPr>
        </p:nvSpPr>
        <p:spPr>
          <a:xfrm>
            <a:off x="147918" y="122619"/>
            <a:ext cx="4447988" cy="2658681"/>
          </a:xfrm>
        </p:spPr>
        <p:txBody>
          <a:bodyPr rtlCol="0">
            <a:normAutofit/>
          </a:bodyPr>
          <a:lstStyle/>
          <a:p>
            <a:pPr rtl="0"/>
            <a:r>
              <a:rPr lang="es-ES" sz="3600" i="0" dirty="0">
                <a:latin typeface="Century Gothic" panose="020B0502020202020204" pitchFamily="34" charset="0"/>
              </a:rPr>
              <a:t>Distribución de los Programas Acreditados por el PNPC, 2018</a:t>
            </a:r>
          </a:p>
        </p:txBody>
      </p:sp>
      <p:sp>
        <p:nvSpPr>
          <p:cNvPr id="4" name="Marcador de texto 3">
            <a:extLst>
              <a:ext uri="{FF2B5EF4-FFF2-40B4-BE49-F238E27FC236}">
                <a16:creationId xmlns:a16="http://schemas.microsoft.com/office/drawing/2014/main" id="{C1891695-E7DA-48AF-9EEB-86DA1F9BF74F}"/>
              </a:ext>
            </a:extLst>
          </p:cNvPr>
          <p:cNvSpPr>
            <a:spLocks noGrp="1"/>
          </p:cNvSpPr>
          <p:nvPr>
            <p:ph type="body" sz="quarter" idx="18"/>
          </p:nvPr>
        </p:nvSpPr>
        <p:spPr>
          <a:xfrm>
            <a:off x="147918" y="3348318"/>
            <a:ext cx="4456632" cy="2624399"/>
          </a:xfrm>
        </p:spPr>
        <p:txBody>
          <a:bodyPr rtlCol="0"/>
          <a:lstStyle/>
          <a:p>
            <a:r>
              <a:rPr lang="es-MX" sz="2800" b="1" dirty="0">
                <a:latin typeface="Century Gothic" panose="020B0502020202020204" pitchFamily="34" charset="0"/>
                <a:cs typeface="Times New Roman" panose="02020603050405020304" pitchFamily="18" charset="0"/>
              </a:rPr>
              <a:t>67%</a:t>
            </a:r>
            <a:r>
              <a:rPr lang="es-MX" sz="2400" b="1" dirty="0">
                <a:latin typeface="Century Gothic" panose="020B0502020202020204" pitchFamily="34" charset="0"/>
                <a:cs typeface="Times New Roman" panose="02020603050405020304" pitchFamily="18" charset="0"/>
              </a:rPr>
              <a:t> </a:t>
            </a:r>
            <a:r>
              <a:rPr lang="es-MX" sz="2400" dirty="0">
                <a:latin typeface="Century Gothic" panose="020B0502020202020204" pitchFamily="34" charset="0"/>
                <a:cs typeface="Times New Roman" panose="02020603050405020304" pitchFamily="18" charset="0"/>
              </a:rPr>
              <a:t>de los posgrados del PNPC, se encuentran dentro de tan sólo </a:t>
            </a:r>
            <a:r>
              <a:rPr lang="es-MX" sz="2800" b="1" dirty="0">
                <a:latin typeface="Century Gothic" panose="020B0502020202020204" pitchFamily="34" charset="0"/>
                <a:cs typeface="Times New Roman" panose="02020603050405020304" pitchFamily="18" charset="0"/>
              </a:rPr>
              <a:t>diez</a:t>
            </a:r>
            <a:r>
              <a:rPr lang="es-MX" sz="2400" dirty="0">
                <a:latin typeface="Century Gothic" panose="020B0502020202020204" pitchFamily="34" charset="0"/>
                <a:cs typeface="Times New Roman" panose="02020603050405020304" pitchFamily="18" charset="0"/>
              </a:rPr>
              <a:t> de los 32 </a:t>
            </a:r>
            <a:r>
              <a:rPr lang="es-MX" sz="2800" b="1" dirty="0">
                <a:latin typeface="Century Gothic" panose="020B0502020202020204" pitchFamily="34" charset="0"/>
                <a:cs typeface="Times New Roman" panose="02020603050405020304" pitchFamily="18" charset="0"/>
              </a:rPr>
              <a:t>Estados de la República</a:t>
            </a:r>
            <a:r>
              <a:rPr lang="es-MX" dirty="0">
                <a:latin typeface="Century Gothic" panose="020B0502020202020204" pitchFamily="34" charset="0"/>
                <a:cs typeface="Times New Roman" panose="02020603050405020304" pitchFamily="18" charset="0"/>
              </a:rPr>
              <a:t>. </a:t>
            </a:r>
            <a:endParaRPr lang="es-ES" dirty="0">
              <a:latin typeface="Century Gothic" panose="020B0502020202020204" pitchFamily="34" charset="0"/>
              <a:cs typeface="Times New Roman" panose="02020603050405020304" pitchFamily="18" charset="0"/>
            </a:endParaRPr>
          </a:p>
        </p:txBody>
      </p:sp>
      <p:sp>
        <p:nvSpPr>
          <p:cNvPr id="3" name="Marcador de número de diapositiva 2">
            <a:extLst>
              <a:ext uri="{FF2B5EF4-FFF2-40B4-BE49-F238E27FC236}">
                <a16:creationId xmlns:a16="http://schemas.microsoft.com/office/drawing/2014/main" id="{EB761CE6-695A-0941-954E-A6BD7E16386F}"/>
              </a:ext>
            </a:extLst>
          </p:cNvPr>
          <p:cNvSpPr>
            <a:spLocks noGrp="1"/>
          </p:cNvSpPr>
          <p:nvPr>
            <p:ph type="sldNum" sz="quarter" idx="12"/>
          </p:nvPr>
        </p:nvSpPr>
        <p:spPr/>
        <p:txBody>
          <a:bodyPr rtlCol="0"/>
          <a:lstStyle/>
          <a:p>
            <a:pPr rtl="0"/>
            <a:fld id="{13D2E340-0663-474B-992C-9192B5C45E57}" type="slidenum">
              <a:rPr lang="es-ES" smtClean="0"/>
              <a:t>7</a:t>
            </a:fld>
            <a:endParaRPr lang="es-ES" dirty="0"/>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t="14744" b="18050"/>
          <a:stretch/>
        </p:blipFill>
        <p:spPr>
          <a:xfrm>
            <a:off x="5026921" y="122619"/>
            <a:ext cx="6883059" cy="5149469"/>
          </a:xfrm>
          <a:prstGeom prst="rect">
            <a:avLst/>
          </a:prstGeom>
        </p:spPr>
      </p:pic>
      <p:sp>
        <p:nvSpPr>
          <p:cNvPr id="7" name="Elipse 6"/>
          <p:cNvSpPr/>
          <p:nvPr/>
        </p:nvSpPr>
        <p:spPr>
          <a:xfrm>
            <a:off x="5284694" y="954741"/>
            <a:ext cx="363071" cy="37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p:cNvSpPr/>
          <p:nvPr/>
        </p:nvSpPr>
        <p:spPr>
          <a:xfrm>
            <a:off x="7938446" y="3500718"/>
            <a:ext cx="363071" cy="37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ipse 9"/>
          <p:cNvSpPr/>
          <p:nvPr/>
        </p:nvSpPr>
        <p:spPr>
          <a:xfrm>
            <a:off x="8759800" y="2292555"/>
            <a:ext cx="363071" cy="37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2" name="Tabla 11"/>
          <p:cNvGraphicFramePr>
            <a:graphicFrameLocks noGrp="1"/>
          </p:cNvGraphicFramePr>
          <p:nvPr>
            <p:extLst>
              <p:ext uri="{D42A27DB-BD31-4B8C-83A1-F6EECF244321}">
                <p14:modId xmlns:p14="http://schemas.microsoft.com/office/powerpoint/2010/main" val="118771675"/>
              </p:ext>
            </p:extLst>
          </p:nvPr>
        </p:nvGraphicFramePr>
        <p:xfrm>
          <a:off x="5175415" y="4159624"/>
          <a:ext cx="3126101" cy="2399761"/>
        </p:xfrm>
        <a:graphic>
          <a:graphicData uri="http://schemas.openxmlformats.org/drawingml/2006/table">
            <a:tbl>
              <a:tblPr firstRow="1" firstCol="1" bandRow="1"/>
              <a:tblGrid>
                <a:gridCol w="329311">
                  <a:extLst>
                    <a:ext uri="{9D8B030D-6E8A-4147-A177-3AD203B41FA5}">
                      <a16:colId xmlns:a16="http://schemas.microsoft.com/office/drawing/2014/main" val="20000"/>
                    </a:ext>
                  </a:extLst>
                </a:gridCol>
                <a:gridCol w="1389078">
                  <a:extLst>
                    <a:ext uri="{9D8B030D-6E8A-4147-A177-3AD203B41FA5}">
                      <a16:colId xmlns:a16="http://schemas.microsoft.com/office/drawing/2014/main" val="20001"/>
                    </a:ext>
                  </a:extLst>
                </a:gridCol>
                <a:gridCol w="1407712">
                  <a:extLst>
                    <a:ext uri="{9D8B030D-6E8A-4147-A177-3AD203B41FA5}">
                      <a16:colId xmlns:a16="http://schemas.microsoft.com/office/drawing/2014/main" val="20002"/>
                    </a:ext>
                  </a:extLst>
                </a:gridCol>
              </a:tblGrid>
              <a:tr h="399961">
                <a:tc>
                  <a:txBody>
                    <a:bodyPr/>
                    <a:lstStyle/>
                    <a:p>
                      <a:pPr>
                        <a:lnSpc>
                          <a:spcPct val="107000"/>
                        </a:lnSpc>
                        <a:spcAft>
                          <a:spcPts val="0"/>
                        </a:spcAft>
                      </a:pPr>
                      <a:r>
                        <a:rPr lang="es-MX"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chemeClr val="bg2"/>
                    </a:solidFill>
                  </a:tcPr>
                </a:tc>
                <a:tc>
                  <a:txBody>
                    <a:bodyPr/>
                    <a:lstStyle/>
                    <a:p>
                      <a:pPr algn="ctr">
                        <a:lnSpc>
                          <a:spcPct val="107000"/>
                        </a:lnSpc>
                        <a:spcAft>
                          <a:spcPts val="0"/>
                        </a:spcAft>
                      </a:pPr>
                      <a:r>
                        <a:rPr lang="es-MX" sz="1200" b="1">
                          <a:effectLst/>
                          <a:latin typeface="Times New Roman" panose="02020603050405020304" pitchFamily="18" charset="0"/>
                          <a:ea typeface="Calibri" panose="020F0502020204030204" pitchFamily="34" charset="0"/>
                          <a:cs typeface="Times New Roman" panose="02020603050405020304" pitchFamily="18" charset="0"/>
                        </a:rPr>
                        <a:t>Entidad Federativa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chemeClr val="bg2"/>
                    </a:solidFill>
                  </a:tcPr>
                </a:tc>
                <a:tc>
                  <a:txBody>
                    <a:bodyPr/>
                    <a:lstStyle/>
                    <a:p>
                      <a:pPr algn="ctr">
                        <a:lnSpc>
                          <a:spcPct val="107000"/>
                        </a:lnSpc>
                        <a:spcAft>
                          <a:spcPts val="0"/>
                        </a:spcAft>
                      </a:pPr>
                      <a:r>
                        <a:rPr lang="es-MX" sz="1200" b="1" dirty="0">
                          <a:effectLst/>
                          <a:latin typeface="Times New Roman" panose="02020603050405020304" pitchFamily="18" charset="0"/>
                          <a:ea typeface="Calibri" panose="020F0502020204030204" pitchFamily="34" charset="0"/>
                          <a:cs typeface="Times New Roman" panose="02020603050405020304" pitchFamily="18" charset="0"/>
                        </a:rPr>
                        <a:t>Programas PNPC</a:t>
                      </a:r>
                      <a:endParaRPr lang="es-MX" sz="1100" b="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99980">
                <a:tc>
                  <a:txBody>
                    <a:bodyPr/>
                    <a:lstStyle/>
                    <a:p>
                      <a:pPr>
                        <a:lnSpc>
                          <a:spcPct val="107000"/>
                        </a:lnSpc>
                        <a:spcAft>
                          <a:spcPts val="0"/>
                        </a:spcAft>
                      </a:pPr>
                      <a:r>
                        <a:rPr lang="es-MX" sz="1200" b="1">
                          <a:effectLst/>
                          <a:latin typeface="Times New Roman" panose="02020603050405020304" pitchFamily="18" charset="0"/>
                          <a:ea typeface="Calibri" panose="020F0502020204030204" pitchFamily="34" charset="0"/>
                          <a:cs typeface="Times New Roman" panose="02020603050405020304" pitchFamily="18" charset="0"/>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Ciudad de México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gn="ct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514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99980">
                <a:tc>
                  <a:txBody>
                    <a:bodyPr/>
                    <a:lstStyle/>
                    <a:p>
                      <a:pPr>
                        <a:lnSpc>
                          <a:spcPct val="107000"/>
                        </a:lnSpc>
                        <a:spcAft>
                          <a:spcPts val="0"/>
                        </a:spcAft>
                      </a:pPr>
                      <a:r>
                        <a:rPr lang="es-MX" sz="1200" b="1">
                          <a:effectLst/>
                          <a:latin typeface="Times New Roman" panose="02020603050405020304" pitchFamily="18" charset="0"/>
                          <a:ea typeface="Calibri" panose="020F0502020204030204" pitchFamily="34" charset="0"/>
                          <a:cs typeface="Times New Roman" panose="02020603050405020304" pitchFamily="18"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Jalisco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gn="ct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206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199980">
                <a:tc>
                  <a:txBody>
                    <a:bodyPr/>
                    <a:lstStyle/>
                    <a:p>
                      <a:pPr>
                        <a:lnSpc>
                          <a:spcPct val="107000"/>
                        </a:lnSpc>
                        <a:spcAft>
                          <a:spcPts val="0"/>
                        </a:spcAft>
                      </a:pPr>
                      <a:r>
                        <a:rPr lang="es-MX" sz="1200" b="1">
                          <a:effectLst/>
                          <a:latin typeface="Times New Roman" panose="02020603050405020304" pitchFamily="18" charset="0"/>
                          <a:ea typeface="Calibri" panose="020F0502020204030204" pitchFamily="34" charset="0"/>
                          <a:cs typeface="Times New Roman" panose="02020603050405020304" pitchFamily="18" charset="0"/>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Nuevo León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gn="ct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174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199980">
                <a:tc>
                  <a:txBody>
                    <a:bodyPr/>
                    <a:lstStyle/>
                    <a:p>
                      <a:pPr>
                        <a:lnSpc>
                          <a:spcPct val="107000"/>
                        </a:lnSpc>
                        <a:spcAft>
                          <a:spcPts val="0"/>
                        </a:spcAft>
                      </a:pPr>
                      <a:r>
                        <a:rPr lang="es-MX" sz="1200" b="1">
                          <a:effectLst/>
                          <a:latin typeface="Times New Roman" panose="02020603050405020304" pitchFamily="18" charset="0"/>
                          <a:ea typeface="Calibri" panose="020F0502020204030204" pitchFamily="34" charset="0"/>
                          <a:cs typeface="Times New Roman" panose="02020603050405020304" pitchFamily="18" charset="0"/>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Estado de México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gn="ctr">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123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199980">
                <a:tc>
                  <a:txBody>
                    <a:bodyPr/>
                    <a:lstStyle/>
                    <a:p>
                      <a:pPr>
                        <a:lnSpc>
                          <a:spcPct val="107000"/>
                        </a:lnSpc>
                        <a:spcAft>
                          <a:spcPts val="0"/>
                        </a:spcAft>
                      </a:pPr>
                      <a:r>
                        <a:rPr lang="es-MX" sz="1200" b="1">
                          <a:effectLst/>
                          <a:latin typeface="Times New Roman" panose="02020603050405020304" pitchFamily="18" charset="0"/>
                          <a:ea typeface="Calibri" panose="020F0502020204030204" pitchFamily="34" charset="0"/>
                          <a:cs typeface="Times New Roman" panose="02020603050405020304" pitchFamily="18" charset="0"/>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Veracruz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gn="ct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105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199980">
                <a:tc>
                  <a:txBody>
                    <a:bodyPr/>
                    <a:lstStyle/>
                    <a:p>
                      <a:pPr>
                        <a:lnSpc>
                          <a:spcPct val="107000"/>
                        </a:lnSpc>
                        <a:spcAft>
                          <a:spcPts val="0"/>
                        </a:spcAft>
                      </a:pPr>
                      <a:r>
                        <a:rPr lang="es-MX" sz="1200" b="1">
                          <a:effectLst/>
                          <a:latin typeface="Times New Roman" panose="02020603050405020304" pitchFamily="18" charset="0"/>
                          <a:ea typeface="Calibri" panose="020F0502020204030204" pitchFamily="34" charset="0"/>
                          <a:cs typeface="Times New Roman" panose="02020603050405020304" pitchFamily="18" charset="0"/>
                        </a:rPr>
                        <a:t>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Puebla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gn="ct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199980">
                <a:tc>
                  <a:txBody>
                    <a:bodyPr/>
                    <a:lstStyle/>
                    <a:p>
                      <a:pPr>
                        <a:lnSpc>
                          <a:spcPct val="107000"/>
                        </a:lnSpc>
                        <a:spcAft>
                          <a:spcPts val="0"/>
                        </a:spcAft>
                      </a:pPr>
                      <a:r>
                        <a:rPr lang="es-MX" sz="1200" b="1">
                          <a:effectLst/>
                          <a:latin typeface="Times New Roman" panose="02020603050405020304" pitchFamily="18" charset="0"/>
                          <a:ea typeface="Calibri" panose="020F0502020204030204" pitchFamily="34" charset="0"/>
                          <a:cs typeface="Times New Roman" panose="02020603050405020304" pitchFamily="18" charset="0"/>
                        </a:rPr>
                        <a:t>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San Luis Potosí</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gn="ctr">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91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199980">
                <a:tc>
                  <a:txBody>
                    <a:bodyPr/>
                    <a:lstStyle/>
                    <a:p>
                      <a:pPr>
                        <a:lnSpc>
                          <a:spcPct val="107000"/>
                        </a:lnSpc>
                        <a:spcAft>
                          <a:spcPts val="0"/>
                        </a:spcAft>
                      </a:pPr>
                      <a:r>
                        <a:rPr lang="es-MX" sz="1200" b="1">
                          <a:effectLst/>
                          <a:latin typeface="Times New Roman" panose="02020603050405020304" pitchFamily="18" charset="0"/>
                          <a:ea typeface="Calibri" panose="020F0502020204030204" pitchFamily="34" charset="0"/>
                          <a:cs typeface="Times New Roman" panose="02020603050405020304" pitchFamily="18" charset="0"/>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Querétaro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gn="ct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86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199980">
                <a:tc>
                  <a:txBody>
                    <a:bodyPr/>
                    <a:lstStyle/>
                    <a:p>
                      <a:pPr>
                        <a:lnSpc>
                          <a:spcPct val="107000"/>
                        </a:lnSpc>
                        <a:spcAft>
                          <a:spcPts val="0"/>
                        </a:spcAft>
                      </a:pPr>
                      <a:r>
                        <a:rPr lang="es-MX" sz="1200" b="1">
                          <a:effectLst/>
                          <a:latin typeface="Times New Roman" panose="02020603050405020304" pitchFamily="18" charset="0"/>
                          <a:ea typeface="Calibri" panose="020F0502020204030204" pitchFamily="34" charset="0"/>
                          <a:cs typeface="Times New Roman" panose="02020603050405020304" pitchFamily="18" charset="0"/>
                        </a:rPr>
                        <a:t>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Baja California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gn="ct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84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extLst>
                  <a:ext uri="{0D108BD9-81ED-4DB2-BD59-A6C34878D82A}">
                    <a16:rowId xmlns:a16="http://schemas.microsoft.com/office/drawing/2014/main" val="10009"/>
                  </a:ext>
                </a:extLst>
              </a:tr>
              <a:tr h="199980">
                <a:tc>
                  <a:txBody>
                    <a:bodyPr/>
                    <a:lstStyle/>
                    <a:p>
                      <a:pPr>
                        <a:lnSpc>
                          <a:spcPct val="107000"/>
                        </a:lnSpc>
                        <a:spcAft>
                          <a:spcPts val="0"/>
                        </a:spcAft>
                      </a:pPr>
                      <a:r>
                        <a:rPr lang="es-MX" sz="12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nSpc>
                          <a:spcPct val="107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Guanajuato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tc>
                  <a:txBody>
                    <a:bodyPr/>
                    <a:lstStyle/>
                    <a:p>
                      <a:pPr algn="ctr">
                        <a:lnSpc>
                          <a:spcPct val="107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83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2"/>
                    </a:solidFill>
                  </a:tcPr>
                </a:tc>
                <a:extLst>
                  <a:ext uri="{0D108BD9-81ED-4DB2-BD59-A6C34878D82A}">
                    <a16:rowId xmlns:a16="http://schemas.microsoft.com/office/drawing/2014/main" val="10010"/>
                  </a:ext>
                </a:extLst>
              </a:tr>
            </a:tbl>
          </a:graphicData>
        </a:graphic>
      </p:graphicFrame>
      <p:sp>
        <p:nvSpPr>
          <p:cNvPr id="13" name="Elipse 12"/>
          <p:cNvSpPr/>
          <p:nvPr/>
        </p:nvSpPr>
        <p:spPr>
          <a:xfrm>
            <a:off x="9689058" y="3904129"/>
            <a:ext cx="363071" cy="37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Elipse 13"/>
          <p:cNvSpPr/>
          <p:nvPr/>
        </p:nvSpPr>
        <p:spPr>
          <a:xfrm>
            <a:off x="8553613" y="3348318"/>
            <a:ext cx="363071" cy="37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p:cNvSpPr/>
          <p:nvPr/>
        </p:nvSpPr>
        <p:spPr>
          <a:xfrm>
            <a:off x="8769722" y="3757333"/>
            <a:ext cx="363071" cy="37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8981750" y="3688977"/>
            <a:ext cx="363071" cy="37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ipse 16"/>
          <p:cNvSpPr/>
          <p:nvPr/>
        </p:nvSpPr>
        <p:spPr>
          <a:xfrm>
            <a:off x="9266687" y="3904129"/>
            <a:ext cx="363071" cy="37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p:cNvSpPr/>
          <p:nvPr/>
        </p:nvSpPr>
        <p:spPr>
          <a:xfrm>
            <a:off x="8618679" y="2967317"/>
            <a:ext cx="363071" cy="37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Elipse 18"/>
          <p:cNvSpPr/>
          <p:nvPr/>
        </p:nvSpPr>
        <p:spPr>
          <a:xfrm>
            <a:off x="8759801" y="3343835"/>
            <a:ext cx="363071" cy="37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19"/>
          <p:cNvSpPr/>
          <p:nvPr/>
        </p:nvSpPr>
        <p:spPr>
          <a:xfrm>
            <a:off x="147918" y="6304494"/>
            <a:ext cx="4879003" cy="430887"/>
          </a:xfrm>
          <a:prstGeom prst="rect">
            <a:avLst/>
          </a:prstGeom>
        </p:spPr>
        <p:txBody>
          <a:bodyPr wrap="square">
            <a:spAutoFit/>
          </a:bodyPr>
          <a:lstStyle/>
          <a:p>
            <a:pPr>
              <a:spcAft>
                <a:spcPts val="1000"/>
              </a:spcAft>
            </a:pPr>
            <a:r>
              <a:rPr lang="es-MX" sz="11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Fuente: Dirección de Posgrado del Consejo Nacional de Ciencia y Tecnología (CONACYT)</a:t>
            </a:r>
            <a:endParaRPr lang="es-MX" sz="1100"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97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C1891695-E7DA-48AF-9EEB-86DA1F9BF74F}"/>
              </a:ext>
            </a:extLst>
          </p:cNvPr>
          <p:cNvSpPr>
            <a:spLocks noGrp="1"/>
          </p:cNvSpPr>
          <p:nvPr>
            <p:ph type="body" sz="quarter" idx="18"/>
          </p:nvPr>
        </p:nvSpPr>
        <p:spPr>
          <a:xfrm>
            <a:off x="147918" y="477788"/>
            <a:ext cx="4362503" cy="5129803"/>
          </a:xfrm>
        </p:spPr>
        <p:txBody>
          <a:bodyPr rtlCol="0">
            <a:normAutofit/>
          </a:bodyPr>
          <a:lstStyle/>
          <a:p>
            <a:pPr algn="ctr"/>
            <a:endParaRPr lang="es-MX" sz="4400" dirty="0">
              <a:latin typeface="Century Gothic" panose="020B0502020202020204" pitchFamily="34" charset="0"/>
              <a:cs typeface="Times New Roman" panose="02020603050405020304" pitchFamily="18" charset="0"/>
            </a:endParaRPr>
          </a:p>
          <a:p>
            <a:pPr algn="ctr"/>
            <a:r>
              <a:rPr lang="es-MX" sz="4400" dirty="0">
                <a:latin typeface="Century Gothic" panose="020B0502020202020204" pitchFamily="34" charset="0"/>
                <a:cs typeface="Times New Roman" panose="02020603050405020304" pitchFamily="18" charset="0"/>
              </a:rPr>
              <a:t>El resto de los posgrados esta distribuida de la siguiente manera.</a:t>
            </a:r>
            <a:endParaRPr lang="es-ES" sz="4400" dirty="0">
              <a:latin typeface="Century Gothic" panose="020B0502020202020204" pitchFamily="34" charset="0"/>
              <a:cs typeface="Times New Roman" panose="02020603050405020304" pitchFamily="18" charset="0"/>
            </a:endParaRPr>
          </a:p>
        </p:txBody>
      </p:sp>
      <p:sp>
        <p:nvSpPr>
          <p:cNvPr id="3" name="Marcador de número de diapositiva 2">
            <a:extLst>
              <a:ext uri="{FF2B5EF4-FFF2-40B4-BE49-F238E27FC236}">
                <a16:creationId xmlns:a16="http://schemas.microsoft.com/office/drawing/2014/main" id="{EB761CE6-695A-0941-954E-A6BD7E16386F}"/>
              </a:ext>
            </a:extLst>
          </p:cNvPr>
          <p:cNvSpPr>
            <a:spLocks noGrp="1"/>
          </p:cNvSpPr>
          <p:nvPr>
            <p:ph type="sldNum" sz="quarter" idx="12"/>
          </p:nvPr>
        </p:nvSpPr>
        <p:spPr/>
        <p:txBody>
          <a:bodyPr rtlCol="0"/>
          <a:lstStyle/>
          <a:p>
            <a:pPr rtl="0"/>
            <a:fld id="{13D2E340-0663-474B-992C-9192B5C45E57}" type="slidenum">
              <a:rPr lang="es-ES" smtClean="0"/>
              <a:t>8</a:t>
            </a:fld>
            <a:endParaRPr lang="es-ES" dirty="0"/>
          </a:p>
        </p:txBody>
      </p:sp>
      <p:graphicFrame>
        <p:nvGraphicFramePr>
          <p:cNvPr id="7" name="Diagrama 6"/>
          <p:cNvGraphicFramePr/>
          <p:nvPr>
            <p:extLst>
              <p:ext uri="{D42A27DB-BD31-4B8C-83A1-F6EECF244321}">
                <p14:modId xmlns:p14="http://schemas.microsoft.com/office/powerpoint/2010/main" val="63080550"/>
              </p:ext>
            </p:extLst>
          </p:nvPr>
        </p:nvGraphicFramePr>
        <p:xfrm>
          <a:off x="5012670" y="153396"/>
          <a:ext cx="7031412" cy="6375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p:cNvSpPr/>
          <p:nvPr/>
        </p:nvSpPr>
        <p:spPr>
          <a:xfrm>
            <a:off x="147918" y="6304494"/>
            <a:ext cx="4879003" cy="400110"/>
          </a:xfrm>
          <a:prstGeom prst="rect">
            <a:avLst/>
          </a:prstGeom>
        </p:spPr>
        <p:txBody>
          <a:bodyPr wrap="square">
            <a:spAutoFit/>
          </a:bodyPr>
          <a:lstStyle/>
          <a:p>
            <a:pPr>
              <a:spcAft>
                <a:spcPts val="1000"/>
              </a:spcAft>
            </a:pPr>
            <a:r>
              <a:rPr lang="es-MX" sz="1000" dirty="0">
                <a:latin typeface="Times New Roman" panose="02020603050405020304" pitchFamily="18" charset="0"/>
                <a:ea typeface="Calibri" panose="020F0502020204030204" pitchFamily="34" charset="0"/>
                <a:cs typeface="Times New Roman" panose="02020603050405020304" pitchFamily="18" charset="0"/>
              </a:rPr>
              <a:t>Fuente: Dirección de Posgrado del Consejo Nacional de Ciencia y Tecnología (CONACYT)</a:t>
            </a:r>
            <a:endParaRPr lang="es-MX" sz="1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499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9C0E08A1-B987-D84A-846C-E9C52CAF2066}"/>
              </a:ext>
            </a:extLst>
          </p:cNvPr>
          <p:cNvSpPr>
            <a:spLocks noGrp="1"/>
          </p:cNvSpPr>
          <p:nvPr>
            <p:ph idx="1"/>
          </p:nvPr>
        </p:nvSpPr>
        <p:spPr>
          <a:xfrm>
            <a:off x="6900863" y="0"/>
            <a:ext cx="4883148" cy="6529388"/>
          </a:xfrm>
        </p:spPr>
        <p:txBody>
          <a:bodyPr/>
          <a:lstStyle/>
          <a:p>
            <a:pPr marL="0" indent="0">
              <a:buNone/>
            </a:pPr>
            <a:r>
              <a:rPr lang="es-MX" sz="2800" dirty="0"/>
              <a:t> </a:t>
            </a:r>
          </a:p>
        </p:txBody>
      </p:sp>
      <p:sp>
        <p:nvSpPr>
          <p:cNvPr id="4" name="Marcador de número de diapositiva 3">
            <a:extLst>
              <a:ext uri="{FF2B5EF4-FFF2-40B4-BE49-F238E27FC236}">
                <a16:creationId xmlns:a16="http://schemas.microsoft.com/office/drawing/2014/main" id="{B975378C-A738-2A48-BA3D-A630526C4A84}"/>
              </a:ext>
            </a:extLst>
          </p:cNvPr>
          <p:cNvSpPr>
            <a:spLocks noGrp="1"/>
          </p:cNvSpPr>
          <p:nvPr>
            <p:ph type="sldNum" sz="quarter" idx="12"/>
          </p:nvPr>
        </p:nvSpPr>
        <p:spPr/>
        <p:txBody>
          <a:bodyPr/>
          <a:lstStyle/>
          <a:p>
            <a:fld id="{13D2E340-0663-474B-992C-9192B5C45E57}" type="slidenum">
              <a:rPr lang="es-ES" noProof="0" smtClean="0"/>
              <a:pPr/>
              <a:t>9</a:t>
            </a:fld>
            <a:endParaRPr lang="es-ES" noProof="0"/>
          </a:p>
        </p:txBody>
      </p:sp>
      <p:sp>
        <p:nvSpPr>
          <p:cNvPr id="7" name="Título 6">
            <a:extLst>
              <a:ext uri="{FF2B5EF4-FFF2-40B4-BE49-F238E27FC236}">
                <a16:creationId xmlns:a16="http://schemas.microsoft.com/office/drawing/2014/main" id="{AF04E558-B795-664F-8D9F-A05BFCF629A0}"/>
              </a:ext>
            </a:extLst>
          </p:cNvPr>
          <p:cNvSpPr>
            <a:spLocks noGrp="1"/>
          </p:cNvSpPr>
          <p:nvPr>
            <p:ph type="title"/>
          </p:nvPr>
        </p:nvSpPr>
        <p:spPr>
          <a:xfrm>
            <a:off x="128586" y="559676"/>
            <a:ext cx="11858627" cy="3883737"/>
          </a:xfrm>
        </p:spPr>
        <p:txBody>
          <a:bodyPr>
            <a:normAutofit/>
          </a:bodyPr>
          <a:lstStyle/>
          <a:p>
            <a:pPr algn="ctr"/>
            <a:r>
              <a:rPr lang="es-MX" sz="7200" dirty="0"/>
              <a:t>¿Quiénes pueden </a:t>
            </a:r>
            <a:br>
              <a:rPr lang="es-MX" sz="7200" dirty="0"/>
            </a:br>
            <a:r>
              <a:rPr lang="es-MX" sz="7200" dirty="0"/>
              <a:t>ingresar al posgrado con una beca de manutención?</a:t>
            </a:r>
          </a:p>
        </p:txBody>
      </p:sp>
    </p:spTree>
    <p:extLst>
      <p:ext uri="{BB962C8B-B14F-4D97-AF65-F5344CB8AC3E}">
        <p14:creationId xmlns:p14="http://schemas.microsoft.com/office/powerpoint/2010/main" val="2686395647"/>
      </p:ext>
    </p:extLst>
  </p:cSld>
  <p:clrMapOvr>
    <a:masterClrMapping/>
  </p:clrMapOvr>
</p:sld>
</file>

<file path=ppt/theme/theme1.xml><?xml version="1.0" encoding="utf-8"?>
<a:theme xmlns:a="http://schemas.openxmlformats.org/drawingml/2006/main" name="Titular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478407_TF45175639" id="{88D7AF57-3FFC-4FBD-8187-DA9C4BC00530}" vid="{33D656AD-EC94-44D8-BAE2-095E505860C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7EC923-6023-4411-8330-A0042153EED3}">
  <ds:schemaRefs>
    <ds:schemaRef ds:uri="http://schemas.microsoft.com/sharepoint/v3/contenttype/forms"/>
  </ds:schemaRefs>
</ds:datastoreItem>
</file>

<file path=customXml/itemProps2.xml><?xml version="1.0" encoding="utf-8"?>
<ds:datastoreItem xmlns:ds="http://schemas.openxmlformats.org/officeDocument/2006/customXml" ds:itemID="{6DB4AFBF-E012-4607-B95C-D9E661912AC6}">
  <ds:schemaRefs>
    <ds:schemaRef ds:uri="http://schemas.microsoft.com/office/2006/documentManagement/types"/>
    <ds:schemaRef ds:uri="http://www.w3.org/XML/1998/namespace"/>
    <ds:schemaRef ds:uri="http://purl.org/dc/terms/"/>
    <ds:schemaRef ds:uri="http://purl.org/dc/dcmitype/"/>
    <ds:schemaRef ds:uri="http://purl.org/dc/elements/1.1/"/>
    <ds:schemaRef ds:uri="71af3243-3dd4-4a8d-8c0d-dd76da1f02a5"/>
    <ds:schemaRef ds:uri="http://schemas.openxmlformats.org/package/2006/metadata/core-properties"/>
    <ds:schemaRef ds:uri="http://schemas.microsoft.com/office/infopath/2007/PartnerControls"/>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B60E032F-2E55-4A86-BB2D-1A317C64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biografía</Template>
  <TotalTime>0</TotalTime>
  <Words>1040</Words>
  <Application>Microsoft Macintosh PowerPoint</Application>
  <PresentationFormat>Panorámica</PresentationFormat>
  <Paragraphs>192</Paragraphs>
  <Slides>19</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Calibri</vt:lpstr>
      <vt:lpstr>Century Gothic</vt:lpstr>
      <vt:lpstr>Century Schoolbook</vt:lpstr>
      <vt:lpstr>Corbel</vt:lpstr>
      <vt:lpstr>Times New Roman</vt:lpstr>
      <vt:lpstr>Wingdings</vt:lpstr>
      <vt:lpstr>Titulares</vt:lpstr>
      <vt:lpstr>          Seminario internacional PIPE - MUFRAMEX </vt:lpstr>
      <vt:lpstr>Un Análisis de posgrados en México,   desde la voz de los estudiantes y los responsables de la gestión operativa</vt:lpstr>
      <vt:lpstr>En las últimas dos décadas, la oferta de posgrados ha crecido de manera considerable en el país, especialmente los programas de maestría.   En tan solo diez años (2008 – 2018) la matrícula nacional de maestría creció un 102% y la de doctorado en un 148%.</vt:lpstr>
      <vt:lpstr>Presentación de PowerPoint</vt:lpstr>
      <vt:lpstr>Presentación de PowerPoint</vt:lpstr>
      <vt:lpstr>Presentación de PowerPoint</vt:lpstr>
      <vt:lpstr>Distribución de los Programas Acreditados por el PNPC, 2018</vt:lpstr>
      <vt:lpstr>Presentación de PowerPoint</vt:lpstr>
      <vt:lpstr>¿Quiénes pueden  ingresar al posgrado con una beca de manutención?</vt:lpstr>
      <vt:lpstr>Capital Cultural y Social </vt:lpstr>
      <vt:lpstr>Becarios CONACYT</vt:lpstr>
      <vt:lpstr>Manutención mensual</vt:lpstr>
      <vt:lpstr>Matrículas Universitarias</vt:lpstr>
      <vt:lpstr>Ejemplo del Perfil de aspirantes a un doctorado PNPC</vt:lpstr>
      <vt:lpstr>¿Cuáles opciones tienen los aspirantes que no logran ingresar a un posgrado PNPC?</vt:lpstr>
      <vt:lpstr>Existe desigualdad en los procesos de selección, de nuevo se privilegia o se pondera a quienes tuvieron mayores oportunidades en su entorno  Los que deciden estudiar de tiempo completo en un programa de calidad, en algunos casos deben vivir con cierta precariedad, dependiendo de la condición económica personal y de las redes de apoyo con las que cuentan  Hay una brecha amplia entre el perfil de egreso de los estudiantes de licenciatura y el requerido para ingresar a un posgrado de calidad.  </vt:lpstr>
      <vt:lpstr>Conclusiones:  </vt:lpstr>
      <vt:lpstr>Pensar en alternativas que amortigüen las diferencias entre los estudiantes que llegan al posgrado   </vt:lpstr>
      <vt:lpstr>Gracias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2019-10-31T06:33:54Z</dcterms:created>
  <dcterms:modified xsi:type="dcterms:W3CDTF">2019-11-06T07:46:28Z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